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18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609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237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663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004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78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3113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945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102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328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6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E2653-DAD9-4398-86EE-819004EEDC3D}" type="datetimeFigureOut">
              <a:rPr lang="de-DE" smtClean="0"/>
              <a:t>27.12.2017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436C-8E6E-4531-906A-18F546AE78F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67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22852" y="1324255"/>
            <a:ext cx="9144000" cy="438284"/>
          </a:xfrm>
        </p:spPr>
        <p:txBody>
          <a:bodyPr>
            <a:normAutofit/>
          </a:bodyPr>
          <a:lstStyle/>
          <a:p>
            <a:pPr algn="l"/>
            <a:r>
              <a:rPr lang="de-DE" sz="1600" b="1" u="sng" dirty="0"/>
              <a:t>Thema</a:t>
            </a:r>
            <a:r>
              <a:rPr lang="de-DE" sz="1600" b="1" dirty="0"/>
              <a:t>:            Strahlrohre / </a:t>
            </a:r>
            <a:r>
              <a:rPr lang="de-DE" sz="1600" b="1" dirty="0" err="1"/>
              <a:t>Flashover</a:t>
            </a:r>
            <a:endParaRPr lang="de-DE" sz="1600" b="1" dirty="0"/>
          </a:p>
        </p:txBody>
      </p:sp>
      <p:pic>
        <p:nvPicPr>
          <p:cNvPr id="4" name="Grafik 3" descr="FWRM-2016-1">
            <a:extLst>
              <a:ext uri="{FF2B5EF4-FFF2-40B4-BE49-F238E27FC236}">
                <a16:creationId xmlns:a16="http://schemas.microsoft.com/office/drawing/2014/main" id="{B2BD6449-6912-4037-A6C1-29821543690D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>
          <a:xfrm>
            <a:off x="7592179" y="204852"/>
            <a:ext cx="3897455" cy="11194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8E269BC-ECA9-4A78-804B-9FAE4ADA488E}"/>
              </a:ext>
            </a:extLst>
          </p:cNvPr>
          <p:cNvSpPr/>
          <p:nvPr/>
        </p:nvSpPr>
        <p:spPr>
          <a:xfrm>
            <a:off x="412531" y="195375"/>
            <a:ext cx="3271573" cy="1128880"/>
          </a:xfrm>
          <a:prstGeom prst="rect">
            <a:avLst/>
          </a:prstGeom>
          <a:solidFill>
            <a:srgbClr val="F2F2F2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 Freiwillige Feuerwehr </a:t>
            </a:r>
            <a:b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</a:br>
            <a:r>
              <a:rPr lang="de-DE" sz="1600" b="0" i="0" u="none" strike="noStrike" kern="1200" cap="none" spc="0" baseline="0">
                <a:solidFill>
                  <a:srgbClr val="FF0000"/>
                </a:solidFill>
                <a:uFillTx/>
                <a:latin typeface="AR BLANCA" pitchFamily="2"/>
                <a:cs typeface="Arial" pitchFamily="34"/>
              </a:rPr>
              <a:t>   Ramstein - Miesenbach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173FC7D9-AFD0-4FC2-8A08-ACD7A1D554C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84104" y="195375"/>
            <a:ext cx="3908076" cy="112888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622852" y="5394399"/>
            <a:ext cx="9144000" cy="10461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200" b="1" u="sng" dirty="0"/>
              <a:t>Wichtig/merke:</a:t>
            </a:r>
          </a:p>
          <a:p>
            <a:pPr algn="l"/>
            <a:endParaRPr lang="de-DE" sz="1200" dirty="0"/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de-DE" sz="1200" dirty="0"/>
              <a:t>Effektive Löschwirkung mittels </a:t>
            </a:r>
            <a:r>
              <a:rPr lang="de-DE" sz="1200"/>
              <a:t>Hohlstrahlrohr und </a:t>
            </a:r>
            <a:r>
              <a:rPr lang="de-DE" sz="1200" dirty="0"/>
              <a:t>Sprühstrahl (geringe Wurfweite)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de-DE" sz="1200" dirty="0"/>
              <a:t>Nur so viel Wasser abgeben wie erforderlich (Wasserschaden)</a:t>
            </a:r>
          </a:p>
          <a:p>
            <a:pPr algn="l"/>
            <a:endParaRPr lang="de-DE" sz="1200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622852" y="2110180"/>
            <a:ext cx="9144000" cy="26473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100" b="1" u="sng" dirty="0"/>
              <a:t>Allgemein: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Standard C-Hohlstrahlrohr  (Durchfluss von     bis      ; Wurfweite   20m)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Alternativ bei Wald/Flächenbrand; D-Hohlstrahlrohr  (Durchfluss von     bis      ; Wurfweite   20m)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1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100" dirty="0"/>
              <a:t> </a:t>
            </a:r>
          </a:p>
          <a:p>
            <a:pPr algn="l"/>
            <a:endParaRPr lang="de-DE" sz="1100" dirty="0"/>
          </a:p>
          <a:p>
            <a:pPr algn="l"/>
            <a:endParaRPr lang="de-DE" sz="1100" b="1" u="sng" dirty="0"/>
          </a:p>
          <a:p>
            <a:pPr algn="l"/>
            <a:endParaRPr lang="de-DE" sz="1100" b="1" u="sng" dirty="0"/>
          </a:p>
          <a:p>
            <a:pPr algn="l"/>
            <a:r>
              <a:rPr lang="de-DE" sz="1100" b="1" u="sng" dirty="0" err="1"/>
              <a:t>Flashover</a:t>
            </a:r>
            <a:r>
              <a:rPr lang="de-DE" sz="1100" dirty="0"/>
              <a:t>:   (</a:t>
            </a:r>
            <a:r>
              <a:rPr lang="de-DE" sz="1100" dirty="0" err="1"/>
              <a:t>Rauchgasdurchzündung</a:t>
            </a:r>
            <a:r>
              <a:rPr lang="de-DE" sz="1100" dirty="0"/>
              <a:t>)</a:t>
            </a:r>
          </a:p>
          <a:p>
            <a:pPr algn="l"/>
            <a:endParaRPr lang="de-DE" sz="1100" dirty="0"/>
          </a:p>
          <a:p>
            <a:pPr marL="228600" indent="-228600" algn="l">
              <a:buAutoNum type="arabicPeriod"/>
            </a:pPr>
            <a:r>
              <a:rPr lang="de-DE" sz="1100" dirty="0"/>
              <a:t>Rauchentwicklung achten</a:t>
            </a:r>
          </a:p>
          <a:p>
            <a:pPr marL="228600" indent="-228600" algn="l">
              <a:buAutoNum type="arabicPeriod"/>
            </a:pPr>
            <a:r>
              <a:rPr lang="de-DE" sz="1100" dirty="0"/>
              <a:t>3 mal Sprühstrahl Richtung Raumdecke abgeben (Check)</a:t>
            </a:r>
          </a:p>
          <a:p>
            <a:pPr marL="228600" indent="-228600" algn="l">
              <a:buAutoNum type="arabicPeriod"/>
            </a:pPr>
            <a:endParaRPr lang="de-DE" sz="1100" dirty="0"/>
          </a:p>
          <a:p>
            <a:pPr marL="228600" indent="-228600" algn="l">
              <a:buAutoNum type="arabicPeriod"/>
            </a:pPr>
            <a:endParaRPr lang="de-DE" sz="1100" dirty="0"/>
          </a:p>
          <a:p>
            <a:pPr algn="l"/>
            <a:endParaRPr lang="de-DE" sz="1100" dirty="0"/>
          </a:p>
        </p:txBody>
      </p:sp>
      <p:sp>
        <p:nvSpPr>
          <p:cNvPr id="9" name="Titel 1"/>
          <p:cNvSpPr txBox="1">
            <a:spLocks/>
          </p:cNvSpPr>
          <p:nvPr/>
        </p:nvSpPr>
        <p:spPr>
          <a:xfrm>
            <a:off x="10237305" y="6129282"/>
            <a:ext cx="1583635" cy="4382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000" b="1" u="sng" dirty="0"/>
              <a:t>Ersteller:</a:t>
            </a:r>
          </a:p>
        </p:txBody>
      </p:sp>
      <p:cxnSp>
        <p:nvCxnSpPr>
          <p:cNvPr id="11" name="Gerader Verbinder 10"/>
          <p:cNvCxnSpPr/>
          <p:nvPr/>
        </p:nvCxnSpPr>
        <p:spPr>
          <a:xfrm flipV="1">
            <a:off x="412531" y="1324255"/>
            <a:ext cx="11169869" cy="9477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598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Breitbild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 BLANCA</vt:lpstr>
      <vt:lpstr>Arial</vt:lpstr>
      <vt:lpstr>Calibri</vt:lpstr>
      <vt:lpstr>Calibri Light</vt:lpstr>
      <vt:lpstr>Office</vt:lpstr>
      <vt:lpstr>Thema:            Strahlrohre / Flashover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Thema:</dc:title>
  <dc:creator>Matthias Hecktor</dc:creator>
  <cp:lastModifiedBy>Matthias Hecktor</cp:lastModifiedBy>
  <cp:revision>11</cp:revision>
  <cp:lastPrinted>2017-03-28T16:46:28Z</cp:lastPrinted>
  <dcterms:created xsi:type="dcterms:W3CDTF">2017-03-28T16:45:47Z</dcterms:created>
  <dcterms:modified xsi:type="dcterms:W3CDTF">2017-12-27T17:49:35Z</dcterms:modified>
</cp:coreProperties>
</file>