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4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09.02.2023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2852" y="1324255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600" b="1" u="sng" dirty="0"/>
              <a:t>Thema</a:t>
            </a:r>
            <a:r>
              <a:rPr lang="de-DE" sz="1600" b="1" dirty="0"/>
              <a:t>:            Sprungretter</a:t>
            </a:r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B2BD6449-6912-4037-A6C1-2982154369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8E269BC-ECA9-4A78-804B-9FAE4ADA488E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3FC7D9-AFD0-4FC2-8A08-ACD7A1D554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611720" y="4117937"/>
            <a:ext cx="5845402" cy="20815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u="sng" dirty="0"/>
              <a:t>Wichtig/merke:</a:t>
            </a:r>
          </a:p>
          <a:p>
            <a:pPr algn="l"/>
            <a:endParaRPr lang="de-DE" sz="1600" dirty="0"/>
          </a:p>
          <a:p>
            <a:pPr algn="l"/>
            <a:endParaRPr lang="de-DE" sz="1600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08407" y="1933838"/>
            <a:ext cx="5478714" cy="201793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u="sng" dirty="0"/>
              <a:t>Allgemein: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Maximale Sprunghöhe 16m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Außenmasse:  3,5 x 3,5 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Höhe:   1,7m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Aufbauzeit:  30 </a:t>
            </a:r>
            <a:r>
              <a:rPr lang="de-DE" sz="1600" dirty="0" err="1"/>
              <a:t>sek.</a:t>
            </a:r>
            <a:endParaRPr lang="de-D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Aufbau mit 2 Mann möglich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Nach Gebrauch Druckluftflaschen tauschen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Darf nicht für Übungszwecke genutzt werden</a:t>
            </a:r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10237305" y="6304758"/>
            <a:ext cx="1583635" cy="2628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</a:t>
            </a:r>
            <a:r>
              <a:rPr lang="de-DE" sz="1000" b="1" dirty="0"/>
              <a:t>:  M. Hecktor</a:t>
            </a:r>
          </a:p>
        </p:txBody>
      </p:sp>
      <p:cxnSp>
        <p:nvCxnSpPr>
          <p:cNvPr id="11" name="Gerader Verbinder 10"/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 descr="Sprungpolster gfd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122" y="2104745"/>
            <a:ext cx="457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14DAA629-B51B-4F50-B6E6-BB4CB61F1EFA}"/>
              </a:ext>
            </a:extLst>
          </p:cNvPr>
          <p:cNvSpPr/>
          <p:nvPr/>
        </p:nvSpPr>
        <p:spPr>
          <a:xfrm>
            <a:off x="659006" y="4579638"/>
            <a:ext cx="5058114" cy="138499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>
                <a:solidFill>
                  <a:srgbClr val="000000"/>
                </a:solidFill>
                <a:latin typeface="Calibri" panose="020F0502020204030204" pitchFamily="34" charset="0"/>
              </a:rPr>
              <a:t>Das Sprungkissen ist Außerhalb der zu rettenden Person aufzustellen und wird dann für den Sprung positioniert.</a:t>
            </a:r>
            <a:r>
              <a:rPr lang="de-DE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Springende Personen im Auge behalten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Nur Sprung nach Zuruf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Immer eine Person springt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dirty="0"/>
              <a:t>Einer koordiniert </a:t>
            </a:r>
          </a:p>
        </p:txBody>
      </p:sp>
    </p:spTree>
    <p:extLst>
      <p:ext uri="{BB962C8B-B14F-4D97-AF65-F5344CB8AC3E}">
        <p14:creationId xmlns:p14="http://schemas.microsoft.com/office/powerpoint/2010/main" val="81559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Breitbild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       Sprungretter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Michael Herfurt</cp:lastModifiedBy>
  <cp:revision>11</cp:revision>
  <cp:lastPrinted>2017-03-28T16:46:28Z</cp:lastPrinted>
  <dcterms:created xsi:type="dcterms:W3CDTF">2017-03-28T16:45:47Z</dcterms:created>
  <dcterms:modified xsi:type="dcterms:W3CDTF">2023-02-09T18:47:50Z</dcterms:modified>
</cp:coreProperties>
</file>