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4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18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60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237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663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04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86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11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945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102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8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68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67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22852" y="1324255"/>
            <a:ext cx="9144000" cy="438284"/>
          </a:xfrm>
        </p:spPr>
        <p:txBody>
          <a:bodyPr>
            <a:normAutofit/>
          </a:bodyPr>
          <a:lstStyle/>
          <a:p>
            <a:pPr algn="l"/>
            <a:r>
              <a:rPr lang="de-DE" sz="1800" b="1" u="sng" dirty="0"/>
              <a:t>Thema</a:t>
            </a:r>
            <a:r>
              <a:rPr lang="de-DE" sz="1800" b="1" dirty="0"/>
              <a:t>:            Tragbare Leitern</a:t>
            </a:r>
          </a:p>
        </p:txBody>
      </p:sp>
      <p:pic>
        <p:nvPicPr>
          <p:cNvPr id="4" name="Grafik 3" descr="FWRM-2016-1">
            <a:extLst>
              <a:ext uri="{FF2B5EF4-FFF2-40B4-BE49-F238E27FC236}">
                <a16:creationId xmlns:a16="http://schemas.microsoft.com/office/drawing/2014/main" id="{B2BD6449-6912-4037-A6C1-29821543690D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>
          <a:xfrm>
            <a:off x="7592179" y="204852"/>
            <a:ext cx="3897455" cy="11194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38E269BC-ECA9-4A78-804B-9FAE4ADA488E}"/>
              </a:ext>
            </a:extLst>
          </p:cNvPr>
          <p:cNvSpPr/>
          <p:nvPr/>
        </p:nvSpPr>
        <p:spPr>
          <a:xfrm>
            <a:off x="412531" y="195375"/>
            <a:ext cx="3271573" cy="112888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 Freiwillige Feuerwehr </a:t>
            </a:r>
            <a:b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</a:b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Ramstein - Miesenbach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73FC7D9-AFD0-4FC2-8A08-ACD7A1D554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684104" y="195375"/>
            <a:ext cx="3908076" cy="112888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Titel 1_"/>
          <p:cNvSpPr txBox="1">
            <a:spLocks/>
          </p:cNvSpPr>
          <p:nvPr/>
        </p:nvSpPr>
        <p:spPr>
          <a:xfrm>
            <a:off x="540836" y="3452190"/>
            <a:ext cx="5003498" cy="3115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400" b="1" u="sng" dirty="0"/>
              <a:t>Wichtig/merke:</a:t>
            </a:r>
          </a:p>
          <a:p>
            <a:pPr algn="l"/>
            <a:endParaRPr lang="de-DE" sz="1400" dirty="0"/>
          </a:p>
          <a:p>
            <a:pPr marL="285750" indent="-285750" algn="l">
              <a:lnSpc>
                <a:spcPct val="120000"/>
              </a:lnSpc>
              <a:buFontTx/>
              <a:buChar char="-"/>
            </a:pPr>
            <a:r>
              <a:rPr lang="de-DE" sz="1400" dirty="0"/>
              <a:t>Leiterfuß wird voraus getragen</a:t>
            </a:r>
          </a:p>
          <a:p>
            <a:pPr marL="285750" indent="-285750" algn="l">
              <a:lnSpc>
                <a:spcPct val="120000"/>
              </a:lnSpc>
              <a:buFontTx/>
              <a:buChar char="-"/>
            </a:pPr>
            <a:r>
              <a:rPr lang="de-DE" sz="1400" dirty="0"/>
              <a:t>2ter Mann sichert die Leiter</a:t>
            </a:r>
          </a:p>
          <a:p>
            <a:pPr marL="285750" indent="-285750" algn="l">
              <a:lnSpc>
                <a:spcPct val="120000"/>
              </a:lnSpc>
              <a:buFontTx/>
              <a:buChar char="-"/>
            </a:pPr>
            <a:r>
              <a:rPr lang="de-DE" sz="1400" dirty="0"/>
              <a:t>Eine Person je Leiterteil</a:t>
            </a:r>
          </a:p>
          <a:p>
            <a:pPr marL="285750" indent="-285750" algn="l">
              <a:lnSpc>
                <a:spcPct val="120000"/>
              </a:lnSpc>
              <a:buFontTx/>
              <a:buChar char="-"/>
            </a:pPr>
            <a:r>
              <a:rPr lang="de-DE" sz="1400" dirty="0"/>
              <a:t>Einstieg ins Fenster erfolgt mit überrutschen der Fensterbank</a:t>
            </a:r>
          </a:p>
          <a:p>
            <a:pPr marL="285750" indent="-285750" algn="l">
              <a:lnSpc>
                <a:spcPct val="120000"/>
              </a:lnSpc>
              <a:buFontTx/>
              <a:buChar char="-"/>
            </a:pPr>
            <a:r>
              <a:rPr lang="de-DE" sz="1400" dirty="0"/>
              <a:t>Leiter an einer Seite des Fensters anlegen</a:t>
            </a:r>
          </a:p>
          <a:p>
            <a:pPr marL="285750" indent="-285750" algn="l">
              <a:lnSpc>
                <a:spcPct val="120000"/>
              </a:lnSpc>
              <a:buFontTx/>
              <a:buChar char="-"/>
            </a:pPr>
            <a:r>
              <a:rPr lang="de-DE" sz="1400" dirty="0"/>
              <a:t>Wenn möglich 3 Sprossen Überstand</a:t>
            </a:r>
          </a:p>
          <a:p>
            <a:pPr algn="l">
              <a:lnSpc>
                <a:spcPct val="120000"/>
              </a:lnSpc>
            </a:pPr>
            <a:endParaRPr lang="de-DE" sz="1400" dirty="0"/>
          </a:p>
          <a:p>
            <a:pPr algn="l">
              <a:lnSpc>
                <a:spcPct val="120000"/>
              </a:lnSpc>
            </a:pPr>
            <a:r>
              <a:rPr lang="de-DE" sz="1400" dirty="0"/>
              <a:t>Auch genutzt für…</a:t>
            </a:r>
          </a:p>
          <a:p>
            <a:pPr marL="285750" indent="-285750" algn="l">
              <a:lnSpc>
                <a:spcPct val="120000"/>
              </a:lnSpc>
              <a:buFontTx/>
              <a:buChar char="-"/>
            </a:pPr>
            <a:r>
              <a:rPr lang="de-DE" sz="1400" dirty="0"/>
              <a:t>Eisrettung</a:t>
            </a:r>
          </a:p>
          <a:p>
            <a:pPr marL="285750" indent="-285750" algn="l">
              <a:lnSpc>
                <a:spcPct val="120000"/>
              </a:lnSpc>
              <a:buFontTx/>
              <a:buChar char="-"/>
            </a:pPr>
            <a:r>
              <a:rPr lang="de-DE" sz="1400" dirty="0"/>
              <a:t>Zweiter Rettungsweg aus Gebäuden</a:t>
            </a:r>
          </a:p>
          <a:p>
            <a:pPr marL="285750" indent="-285750" algn="l">
              <a:buFontTx/>
              <a:buChar char="-"/>
            </a:pPr>
            <a:endParaRPr lang="de-DE" sz="1400" dirty="0"/>
          </a:p>
        </p:txBody>
      </p:sp>
      <p:sp>
        <p:nvSpPr>
          <p:cNvPr id="8" name="Titel 1__"/>
          <p:cNvSpPr txBox="1">
            <a:spLocks/>
          </p:cNvSpPr>
          <p:nvPr/>
        </p:nvSpPr>
        <p:spPr>
          <a:xfrm>
            <a:off x="611719" y="2020186"/>
            <a:ext cx="10732141" cy="12474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100" b="1" u="sng" dirty="0"/>
              <a:t>Allgemein</a:t>
            </a:r>
            <a:r>
              <a:rPr lang="de-DE" sz="1100" b="1" dirty="0"/>
              <a:t>:		Länge	Einsatzhöhe	Personal:	Aufstellung</a:t>
            </a:r>
          </a:p>
          <a:p>
            <a:pPr lvl="5"/>
            <a:endParaRPr lang="de-DE" sz="1100" dirty="0"/>
          </a:p>
          <a:p>
            <a:pPr algn="l"/>
            <a:endParaRPr lang="de-DE" sz="11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100" dirty="0"/>
              <a:t>4-teilige Steckleiter 	 8,40m	7,20m (ca. 2OG) 3 Mann	Aufstellung erfolgt am Objekt anliegend</a:t>
            </a:r>
          </a:p>
          <a:p>
            <a:pPr algn="l"/>
            <a:endParaRPr lang="de-DE" sz="11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100" dirty="0"/>
              <a:t>3-teilige Schiebeleiter	14m	12m (ca. 3OG)	 4 Mann 	Aufstellung erfolgt in entsprechenden Abstand vom Objekt, je nach Einstiegshöhe.</a:t>
            </a:r>
          </a:p>
        </p:txBody>
      </p:sp>
      <p:sp>
        <p:nvSpPr>
          <p:cNvPr id="9" name="Titel 1___"/>
          <p:cNvSpPr txBox="1">
            <a:spLocks/>
          </p:cNvSpPr>
          <p:nvPr/>
        </p:nvSpPr>
        <p:spPr>
          <a:xfrm>
            <a:off x="10237305" y="6129282"/>
            <a:ext cx="1583635" cy="4382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000" b="1" u="sng" dirty="0"/>
              <a:t>Ersteller:</a:t>
            </a:r>
          </a:p>
        </p:txBody>
      </p:sp>
      <p:cxnSp>
        <p:nvCxnSpPr>
          <p:cNvPr id="11" name="Gerader Verbinder 10"/>
          <p:cNvCxnSpPr/>
          <p:nvPr/>
        </p:nvCxnSpPr>
        <p:spPr>
          <a:xfrm flipV="1">
            <a:off x="412531" y="1324255"/>
            <a:ext cx="11169869" cy="947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Grafi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9446" y="3634970"/>
            <a:ext cx="1693120" cy="2280528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0787" y="3412135"/>
            <a:ext cx="3242395" cy="2823708"/>
          </a:xfrm>
          <a:prstGeom prst="rect">
            <a:avLst/>
          </a:prstGeom>
        </p:spPr>
      </p:pic>
      <p:sp>
        <p:nvSpPr>
          <p:cNvPr id="15" name="Textfeld 14"/>
          <p:cNvSpPr txBox="1"/>
          <p:nvPr/>
        </p:nvSpPr>
        <p:spPr>
          <a:xfrm>
            <a:off x="5997465" y="6120427"/>
            <a:ext cx="134416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/>
              <a:t>Aufstellen Schiebeleiter</a:t>
            </a:r>
          </a:p>
        </p:txBody>
      </p:sp>
    </p:spTree>
    <p:extLst>
      <p:ext uri="{BB962C8B-B14F-4D97-AF65-F5344CB8AC3E}">
        <p14:creationId xmlns:p14="http://schemas.microsoft.com/office/powerpoint/2010/main" val="815598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Office PowerPoint</Application>
  <PresentationFormat>Breitbild</PresentationFormat>
  <Paragraphs>22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 BLANCA</vt:lpstr>
      <vt:lpstr>Arial</vt:lpstr>
      <vt:lpstr>Calibri</vt:lpstr>
      <vt:lpstr>Calibri Light</vt:lpstr>
      <vt:lpstr>Office</vt:lpstr>
      <vt:lpstr>Thema:            Tragbare Leitern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Thema:</dc:title>
  <dc:creator>Matthias Hecktor</dc:creator>
  <cp:lastModifiedBy>Michael Herfurt</cp:lastModifiedBy>
  <cp:revision>19</cp:revision>
  <cp:lastPrinted>2017-03-28T16:46:28Z</cp:lastPrinted>
  <dcterms:created xsi:type="dcterms:W3CDTF">2017-03-28T16:45:47Z</dcterms:created>
  <dcterms:modified xsi:type="dcterms:W3CDTF">2023-02-09T18:53:18Z</dcterms:modified>
</cp:coreProperties>
</file>