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4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600" b="1" u="sng" dirty="0"/>
              <a:t>Thema</a:t>
            </a:r>
            <a:r>
              <a:rPr lang="de-DE" sz="1600" b="1" dirty="0"/>
              <a:t>:     Heben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617286" y="4726205"/>
            <a:ext cx="5311566" cy="13769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400" b="1" u="sng" dirty="0"/>
              <a:t>Wichtig/merke:</a:t>
            </a:r>
          </a:p>
          <a:p>
            <a:pPr algn="l"/>
            <a:endParaRPr lang="de-DE" sz="1400" dirty="0"/>
          </a:p>
          <a:p>
            <a:pPr marL="285750" indent="-285750" algn="l">
              <a:buFontTx/>
              <a:buChar char="-"/>
            </a:pPr>
            <a:r>
              <a:rPr lang="de-DE" sz="1400" dirty="0"/>
              <a:t>Kein Metall auf Metall (Gleitreibung)</a:t>
            </a:r>
          </a:p>
          <a:p>
            <a:pPr marL="285750" indent="-285750" algn="l">
              <a:buFontTx/>
              <a:buChar char="-"/>
            </a:pPr>
            <a:r>
              <a:rPr lang="de-DE" sz="1400" dirty="0"/>
              <a:t>Rückbau erfolgt auf die gleiche Weise wie der Aufbau</a:t>
            </a:r>
          </a:p>
          <a:p>
            <a:pPr marL="285750" indent="-285750" algn="l">
              <a:buFontTx/>
              <a:buChar char="-"/>
            </a:pPr>
            <a:r>
              <a:rPr lang="de-DE" sz="1400" dirty="0"/>
              <a:t>Materialbereitstellungsfläche definieren</a:t>
            </a:r>
          </a:p>
          <a:p>
            <a:pPr marL="285750" indent="-285750" algn="l">
              <a:buFontTx/>
              <a:buChar char="-"/>
            </a:pPr>
            <a:r>
              <a:rPr lang="de-DE" sz="1400" dirty="0"/>
              <a:t>Einer gibt die </a:t>
            </a:r>
            <a:r>
              <a:rPr lang="de-DE" sz="1400" dirty="0" err="1"/>
              <a:t>Komandos</a:t>
            </a:r>
            <a:endParaRPr lang="de-DE" sz="1400" dirty="0"/>
          </a:p>
          <a:p>
            <a:pPr marL="285750" indent="-285750" algn="l">
              <a:buFontTx/>
              <a:buChar char="-"/>
            </a:pPr>
            <a:r>
              <a:rPr lang="de-DE" sz="1400" dirty="0"/>
              <a:t>Einer hat immer die Gesamtlage im Auge</a:t>
            </a:r>
          </a:p>
          <a:p>
            <a:pPr marL="285750" indent="-285750" algn="l">
              <a:buFontTx/>
              <a:buChar char="-"/>
            </a:pPr>
            <a:endParaRPr lang="de-DE" sz="1400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17286" y="1946182"/>
            <a:ext cx="9144000" cy="16118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400" b="1" u="sng" dirty="0"/>
              <a:t>Allgemein: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b="1" dirty="0"/>
              <a:t>Gewicht abschätzen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b="1" dirty="0"/>
              <a:t>Bewegende Last gegen wegrollen sichern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b="1" dirty="0"/>
              <a:t>Unterbauen, sobald angehoben wird </a:t>
            </a:r>
          </a:p>
          <a:p>
            <a:pPr algn="l"/>
            <a:endParaRPr lang="de-DE" sz="1400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unterbaut wird im </a:t>
            </a:r>
            <a:r>
              <a:rPr lang="de-DE" sz="1400" dirty="0" err="1"/>
              <a:t>Kreuzverbau</a:t>
            </a:r>
            <a:endParaRPr lang="de-DE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Genügend Material bereit legen (Materialablagefläche)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Nicht mit der Hand/Arm/Bein unter die Last greifen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400" dirty="0"/>
              <a:t>Gegen wegrutschen sichern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4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0237305" y="6129282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551E8C52-429C-4BFD-A5F4-50AAF681DC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2178" y="1844703"/>
            <a:ext cx="2299073" cy="2258261"/>
          </a:xfrm>
          <a:prstGeom prst="rect">
            <a:avLst/>
          </a:prstGeom>
        </p:spPr>
      </p:pic>
      <p:sp>
        <p:nvSpPr>
          <p:cNvPr id="12" name="Titel 1">
            <a:extLst>
              <a:ext uri="{FF2B5EF4-FFF2-40B4-BE49-F238E27FC236}">
                <a16:creationId xmlns:a16="http://schemas.microsoft.com/office/drawing/2014/main" id="{9826E474-3287-46B1-B792-7D071B1D94AA}"/>
              </a:ext>
            </a:extLst>
          </p:cNvPr>
          <p:cNvSpPr txBox="1">
            <a:spLocks/>
          </p:cNvSpPr>
          <p:nvPr/>
        </p:nvSpPr>
        <p:spPr>
          <a:xfrm>
            <a:off x="7428369" y="4752341"/>
            <a:ext cx="3600753" cy="10598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400" b="1" u="sng" dirty="0"/>
              <a:t>Was haben wir zum anheben:</a:t>
            </a:r>
          </a:p>
          <a:p>
            <a:pPr algn="l"/>
            <a:endParaRPr lang="de-DE" sz="1400" dirty="0"/>
          </a:p>
          <a:p>
            <a:pPr marL="171450" indent="-171450" algn="l">
              <a:buFontTx/>
              <a:buChar char="-"/>
            </a:pPr>
            <a:r>
              <a:rPr lang="de-DE" sz="1400" dirty="0"/>
              <a:t>Büffel</a:t>
            </a:r>
          </a:p>
          <a:p>
            <a:pPr marL="171450" indent="-171450" algn="l">
              <a:buFontTx/>
              <a:buChar char="-"/>
            </a:pPr>
            <a:r>
              <a:rPr lang="de-DE" sz="1400" dirty="0"/>
              <a:t>Spreizer</a:t>
            </a:r>
          </a:p>
          <a:p>
            <a:pPr marL="171450" indent="-171450" algn="l">
              <a:buFontTx/>
              <a:buChar char="-"/>
            </a:pPr>
            <a:r>
              <a:rPr lang="de-DE" sz="1400" dirty="0"/>
              <a:t>Hebekissen</a:t>
            </a:r>
          </a:p>
          <a:p>
            <a:pPr marL="171450" indent="-171450" algn="l">
              <a:buFontTx/>
              <a:buChar char="-"/>
            </a:pPr>
            <a:r>
              <a:rPr lang="de-DE" sz="1400" dirty="0"/>
              <a:t>Hebebaum</a:t>
            </a:r>
          </a:p>
        </p:txBody>
      </p: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Breitbild</PresentationFormat>
  <Paragraphs>26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Heben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Michael Herfurt</cp:lastModifiedBy>
  <cp:revision>16</cp:revision>
  <cp:lastPrinted>2017-03-28T16:46:28Z</cp:lastPrinted>
  <dcterms:created xsi:type="dcterms:W3CDTF">2017-03-28T16:45:47Z</dcterms:created>
  <dcterms:modified xsi:type="dcterms:W3CDTF">2023-02-09T18:50:59Z</dcterms:modified>
</cp:coreProperties>
</file>