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4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18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3609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2377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663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04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786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3113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945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1022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88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6682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67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22852" y="1324255"/>
            <a:ext cx="9144000" cy="438284"/>
          </a:xfrm>
        </p:spPr>
        <p:txBody>
          <a:bodyPr>
            <a:normAutofit/>
          </a:bodyPr>
          <a:lstStyle/>
          <a:p>
            <a:pPr algn="l"/>
            <a:r>
              <a:rPr lang="de-DE" sz="1600" b="1" u="sng" dirty="0"/>
              <a:t>Thema</a:t>
            </a:r>
            <a:r>
              <a:rPr lang="de-DE" sz="1600" b="1" dirty="0"/>
              <a:t>:            Technische Hilfe</a:t>
            </a:r>
          </a:p>
        </p:txBody>
      </p:sp>
      <p:pic>
        <p:nvPicPr>
          <p:cNvPr id="4" name="Grafik 3" descr="FWRM-2016-1">
            <a:extLst>
              <a:ext uri="{FF2B5EF4-FFF2-40B4-BE49-F238E27FC236}">
                <a16:creationId xmlns:a16="http://schemas.microsoft.com/office/drawing/2014/main" id="{B2BD6449-6912-4037-A6C1-29821543690D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>
          <a:xfrm>
            <a:off x="7592179" y="204852"/>
            <a:ext cx="3897455" cy="11194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38E269BC-ECA9-4A78-804B-9FAE4ADA488E}"/>
              </a:ext>
            </a:extLst>
          </p:cNvPr>
          <p:cNvSpPr/>
          <p:nvPr/>
        </p:nvSpPr>
        <p:spPr>
          <a:xfrm>
            <a:off x="412531" y="195375"/>
            <a:ext cx="3271573" cy="112888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 Freiwillige Feuerwehr </a:t>
            </a:r>
            <a:b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</a:b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Ramstein - Miesenbach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173FC7D9-AFD0-4FC2-8A08-ACD7A1D554C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684104" y="195375"/>
            <a:ext cx="3908076" cy="112888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Titel 1"/>
          <p:cNvSpPr txBox="1">
            <a:spLocks/>
          </p:cNvSpPr>
          <p:nvPr/>
        </p:nvSpPr>
        <p:spPr>
          <a:xfrm>
            <a:off x="622852" y="4983930"/>
            <a:ext cx="9144000" cy="136449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200" b="1" u="sng" dirty="0"/>
              <a:t>Wichtig/merke:</a:t>
            </a:r>
          </a:p>
          <a:p>
            <a:pPr algn="l"/>
            <a:endParaRPr lang="de-DE" sz="1200" b="1" u="sng" dirty="0"/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de-DE" sz="1200" dirty="0"/>
              <a:t>Beim Absichern und entfernen der Absicherung auf Eigenschutz im Straßenverkehr achten (im dunkeln nur mit Handlampe)</a:t>
            </a:r>
          </a:p>
          <a:p>
            <a:pPr algn="l"/>
            <a:endParaRPr lang="de-DE" sz="1200" dirty="0"/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de-DE" sz="1200" dirty="0"/>
              <a:t>Mind. 5 Meter Arbeitsraum um das betroffene Fahrzeug frei halten.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de-DE" sz="1200" dirty="0"/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de-DE" sz="1200" dirty="0"/>
              <a:t>Fahrzeugbatterie nur im Bedarfsfall abklemmen (elektr. Fensterheber, Kofferraum, Sitzverstellung, Bremsen)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de-DE" sz="1200" dirty="0"/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de-DE" sz="1200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22852" y="1856907"/>
            <a:ext cx="9144000" cy="29046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100" b="1" u="sng" dirty="0"/>
              <a:t>Allgemein: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de-DE" sz="11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100" dirty="0"/>
              <a:t>Personenbetreuung (innerer Retter) (Melder o. Angriffstrupp)</a:t>
            </a:r>
          </a:p>
          <a:p>
            <a:pPr algn="l"/>
            <a:endParaRPr lang="de-DE" sz="11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100" dirty="0"/>
              <a:t>Absichern der Unfallstelle, Sicherstellen des Brandschutzes, auslaufende Betriebsstoffe binden  (Wassertrupp)</a:t>
            </a:r>
          </a:p>
          <a:p>
            <a:pPr algn="l"/>
            <a:endParaRPr lang="de-DE" sz="11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100" dirty="0"/>
              <a:t>Auf die Antriebsart des Fahrzeuges achten (Gas, Elektro, Hybrid, Wasserstoff)</a:t>
            </a:r>
          </a:p>
          <a:p>
            <a:pPr algn="l"/>
            <a:endParaRPr lang="de-DE" sz="11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100" dirty="0"/>
              <a:t>Brandschutz sicher stellen  (Wassertrupp)</a:t>
            </a:r>
          </a:p>
          <a:p>
            <a:pPr algn="l"/>
            <a:endParaRPr lang="de-DE" sz="11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100" dirty="0"/>
              <a:t>Ablagefläche für Rettungsmittel definieren  (Schlauchtrupp)</a:t>
            </a:r>
          </a:p>
          <a:p>
            <a:pPr algn="l"/>
            <a:r>
              <a:rPr lang="de-DE" sz="1100" dirty="0"/>
              <a:t>         Bereitstellung von; Rettungssatz, Unfallkoffer, Erste Hilfe Koffer, Decken, Unterbaumaterial, Spineboard, Säbelsäge inkl. Sägeblatt)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de-DE" sz="11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100" dirty="0"/>
              <a:t>Ablagefläche für abgetrennten Schrott definieren</a:t>
            </a:r>
          </a:p>
          <a:p>
            <a:pPr algn="l"/>
            <a:endParaRPr lang="de-DE" sz="11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100" dirty="0"/>
              <a:t>Auf auslaufende Betriebsstoffe achten</a:t>
            </a:r>
          </a:p>
          <a:p>
            <a:pPr algn="l"/>
            <a:endParaRPr lang="de-DE" sz="11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100" dirty="0"/>
              <a:t>Absichern Landstraße 200m  beidseitige Vorwarnung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100" dirty="0"/>
              <a:t>    „        „   Autobahn   800m  Vorwarner und ca. 300m Einleitung der Absicherung</a:t>
            </a:r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10237305" y="6129282"/>
            <a:ext cx="1583635" cy="4382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000" b="1" u="sng" dirty="0"/>
              <a:t>Ersteller:</a:t>
            </a:r>
          </a:p>
        </p:txBody>
      </p:sp>
      <p:cxnSp>
        <p:nvCxnSpPr>
          <p:cNvPr id="11" name="Gerader Verbinder 10"/>
          <p:cNvCxnSpPr/>
          <p:nvPr/>
        </p:nvCxnSpPr>
        <p:spPr>
          <a:xfrm flipV="1">
            <a:off x="412531" y="1324255"/>
            <a:ext cx="11169869" cy="947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E9FDA9C7-ADF4-4566-9413-5716E3C036C5}"/>
              </a:ext>
            </a:extLst>
          </p:cNvPr>
          <p:cNvGrpSpPr/>
          <p:nvPr/>
        </p:nvGrpSpPr>
        <p:grpSpPr>
          <a:xfrm>
            <a:off x="10074965" y="4555123"/>
            <a:ext cx="1908313" cy="1711471"/>
            <a:chOff x="9709358" y="3096078"/>
            <a:chExt cx="1908313" cy="1711471"/>
          </a:xfrm>
        </p:grpSpPr>
        <p:sp>
          <p:nvSpPr>
            <p:cNvPr id="3" name="Ellipse 2">
              <a:extLst>
                <a:ext uri="{FF2B5EF4-FFF2-40B4-BE49-F238E27FC236}">
                  <a16:creationId xmlns:a16="http://schemas.microsoft.com/office/drawing/2014/main" id="{7C4C8A23-23D8-42B0-B21F-F5F83624733E}"/>
                </a:ext>
              </a:extLst>
            </p:cNvPr>
            <p:cNvSpPr/>
            <p:nvPr/>
          </p:nvSpPr>
          <p:spPr>
            <a:xfrm>
              <a:off x="9709358" y="3302503"/>
              <a:ext cx="1908313" cy="150504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Stern: 5 Zacken 9">
              <a:extLst>
                <a:ext uri="{FF2B5EF4-FFF2-40B4-BE49-F238E27FC236}">
                  <a16:creationId xmlns:a16="http://schemas.microsoft.com/office/drawing/2014/main" id="{E8CBB70B-1641-4B7A-AD8E-FD87AC331059}"/>
                </a:ext>
              </a:extLst>
            </p:cNvPr>
            <p:cNvSpPr/>
            <p:nvPr/>
          </p:nvSpPr>
          <p:spPr>
            <a:xfrm>
              <a:off x="10497353" y="3901720"/>
              <a:ext cx="397565" cy="306612"/>
            </a:xfrm>
            <a:prstGeom prst="star5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13" name="Gerade Verbindung mit Pfeil 12">
              <a:extLst>
                <a:ext uri="{FF2B5EF4-FFF2-40B4-BE49-F238E27FC236}">
                  <a16:creationId xmlns:a16="http://schemas.microsoft.com/office/drawing/2014/main" id="{87DACF5A-FDB8-4718-BF87-CE24858C0A4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237306" y="3429000"/>
              <a:ext cx="397564" cy="645700"/>
            </a:xfrm>
            <a:prstGeom prst="straightConnector1">
              <a:avLst/>
            </a:prstGeom>
            <a:ln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5589EEF3-6A2E-49F6-9B1C-92918D0FB000}"/>
                </a:ext>
              </a:extLst>
            </p:cNvPr>
            <p:cNvSpPr txBox="1"/>
            <p:nvPr/>
          </p:nvSpPr>
          <p:spPr>
            <a:xfrm>
              <a:off x="9920577" y="3096078"/>
              <a:ext cx="115355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900" dirty="0"/>
                <a:t>5m Arbeitsraum um </a:t>
              </a:r>
            </a:p>
          </p:txBody>
        </p:sp>
      </p:grpSp>
      <p:sp>
        <p:nvSpPr>
          <p:cNvPr id="15" name="Textfeld 14">
            <a:extLst>
              <a:ext uri="{FF2B5EF4-FFF2-40B4-BE49-F238E27FC236}">
                <a16:creationId xmlns:a16="http://schemas.microsoft.com/office/drawing/2014/main" id="{0B567F33-CACF-47DD-B572-62E410C070BC}"/>
              </a:ext>
            </a:extLst>
          </p:cNvPr>
          <p:cNvSpPr txBox="1"/>
          <p:nvPr/>
        </p:nvSpPr>
        <p:spPr>
          <a:xfrm>
            <a:off x="9480863" y="1706811"/>
            <a:ext cx="2244099" cy="11695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dirty="0"/>
              <a:t>Aufgaben innerer Retter:</a:t>
            </a:r>
          </a:p>
          <a:p>
            <a:endParaRPr lang="de-DE" sz="1000" dirty="0"/>
          </a:p>
          <a:p>
            <a:pPr marL="171450" indent="-171450">
              <a:buFontTx/>
              <a:buChar char="-"/>
            </a:pPr>
            <a:r>
              <a:rPr lang="de-DE" sz="1000" dirty="0"/>
              <a:t>Personenbetreuung</a:t>
            </a:r>
          </a:p>
          <a:p>
            <a:pPr marL="171450" indent="-171450">
              <a:buFontTx/>
              <a:buChar char="-"/>
            </a:pPr>
            <a:r>
              <a:rPr lang="de-DE" sz="1000" dirty="0"/>
              <a:t>Schauen nach Airbags</a:t>
            </a:r>
          </a:p>
          <a:p>
            <a:pPr marL="171450" indent="-171450">
              <a:buFontTx/>
              <a:buChar char="-"/>
            </a:pPr>
            <a:r>
              <a:rPr lang="de-DE" sz="1000" dirty="0"/>
              <a:t>Schauen nach Sitzverstellung</a:t>
            </a:r>
          </a:p>
          <a:p>
            <a:pPr marL="171450" indent="-171450">
              <a:buFontTx/>
              <a:buChar char="-"/>
            </a:pPr>
            <a:r>
              <a:rPr lang="de-DE" sz="1000" dirty="0"/>
              <a:t>Gurte durchtrennen</a:t>
            </a:r>
          </a:p>
          <a:p>
            <a:pPr marL="171450" indent="-171450">
              <a:buFontTx/>
              <a:buChar char="-"/>
            </a:pP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815598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</Words>
  <Application>Microsoft Office PowerPoint</Application>
  <PresentationFormat>Breitbild</PresentationFormat>
  <Paragraphs>36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 BLANCA</vt:lpstr>
      <vt:lpstr>Arial</vt:lpstr>
      <vt:lpstr>Calibri</vt:lpstr>
      <vt:lpstr>Calibri Light</vt:lpstr>
      <vt:lpstr>Office</vt:lpstr>
      <vt:lpstr>Thema:            Technische Hilfe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Thema:</dc:title>
  <dc:creator>Matthias Hecktor</dc:creator>
  <cp:lastModifiedBy>Michael Herfurt</cp:lastModifiedBy>
  <cp:revision>18</cp:revision>
  <cp:lastPrinted>2017-03-28T16:46:28Z</cp:lastPrinted>
  <dcterms:created xsi:type="dcterms:W3CDTF">2017-03-28T16:45:47Z</dcterms:created>
  <dcterms:modified xsi:type="dcterms:W3CDTF">2023-02-09T18:55:12Z</dcterms:modified>
</cp:coreProperties>
</file>