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16.10.2018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800" b="1" u="sng" dirty="0"/>
              <a:t>Thema</a:t>
            </a:r>
            <a:r>
              <a:rPr lang="de-DE" sz="1800" b="1" dirty="0"/>
              <a:t>:            Grundsätze  bei Gefahrstoffen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574509" y="4486012"/>
            <a:ext cx="3721044" cy="167569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Wichtig/merke:</a:t>
            </a:r>
          </a:p>
          <a:p>
            <a:pPr algn="l"/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Auf Eigenschutz achten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Mindestabstand 50m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je nach Wind auch mehr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zusätzlicher Arbeitsbereich sichern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Auf Senken oder Gefälle achten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17286" y="1803821"/>
            <a:ext cx="3678267" cy="1611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Allgemein</a:t>
            </a:r>
            <a:r>
              <a:rPr lang="de-DE" sz="1600" b="1" dirty="0"/>
              <a:t>:   GAMS</a:t>
            </a:r>
          </a:p>
          <a:p>
            <a:pPr algn="l"/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G</a:t>
            </a:r>
            <a:r>
              <a:rPr lang="de-DE" sz="1600" dirty="0"/>
              <a:t>efahr erkennen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A</a:t>
            </a:r>
            <a:r>
              <a:rPr lang="de-DE" sz="1600" dirty="0"/>
              <a:t>bsichern der Einsatzstelle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M</a:t>
            </a:r>
            <a:r>
              <a:rPr lang="de-DE" sz="1600" dirty="0"/>
              <a:t>enschenrettung unter Eigenschutz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S</a:t>
            </a:r>
            <a:r>
              <a:rPr lang="de-DE" sz="1600" dirty="0"/>
              <a:t>pezialkräfte anfordern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9998765" y="6171179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  </a:t>
            </a:r>
            <a:r>
              <a:rPr lang="de-DE" sz="1000" dirty="0"/>
              <a:t>M. Groß 10.2016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hteck 2">
            <a:extLst>
              <a:ext uri="{FF2B5EF4-FFF2-40B4-BE49-F238E27FC236}">
                <a16:creationId xmlns:a16="http://schemas.microsoft.com/office/drawing/2014/main" id="{10009573-FFFC-4C3A-BEA3-8920BABD2571}"/>
              </a:ext>
            </a:extLst>
          </p:cNvPr>
          <p:cNvSpPr/>
          <p:nvPr/>
        </p:nvSpPr>
        <p:spPr>
          <a:xfrm>
            <a:off x="5638142" y="2211340"/>
            <a:ext cx="5321672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</a:rPr>
              <a:t>2 Entweichen von Gasen durch Druck oder chemische Reaktion</a:t>
            </a:r>
          </a:p>
          <a:p>
            <a:r>
              <a:rPr lang="de-DE" sz="1200" dirty="0">
                <a:latin typeface="Arial" panose="020B0604020202020204" pitchFamily="34" charset="0"/>
              </a:rPr>
              <a:t>3 Entzündbarkeit flüssiger Stoffe oder selbsterhitzungsfähiger, flüssiger Stoff</a:t>
            </a:r>
          </a:p>
          <a:p>
            <a:r>
              <a:rPr lang="de-DE" sz="1200" dirty="0">
                <a:latin typeface="Arial" panose="020B0604020202020204" pitchFamily="34" charset="0"/>
              </a:rPr>
              <a:t>4 Entzündbarkeit fester Stoffe oder selbsterhitzungsfähiger, fester Stoff</a:t>
            </a:r>
          </a:p>
          <a:p>
            <a:r>
              <a:rPr lang="de-DE" sz="1200" dirty="0">
                <a:latin typeface="Arial" panose="020B0604020202020204" pitchFamily="34" charset="0"/>
              </a:rPr>
              <a:t>5 Oxidierende </a:t>
            </a:r>
            <a:r>
              <a:rPr lang="de-DE" sz="1200">
                <a:latin typeface="Arial" panose="020B0604020202020204" pitchFamily="34" charset="0"/>
              </a:rPr>
              <a:t>(brandfördernde</a:t>
            </a:r>
            <a:r>
              <a:rPr lang="de-DE" sz="1200" dirty="0">
                <a:latin typeface="Arial" panose="020B0604020202020204" pitchFamily="34" charset="0"/>
              </a:rPr>
              <a:t>) Wirkung</a:t>
            </a:r>
          </a:p>
          <a:p>
            <a:r>
              <a:rPr lang="de-DE" sz="1200" dirty="0">
                <a:latin typeface="Arial" panose="020B0604020202020204" pitchFamily="34" charset="0"/>
              </a:rPr>
              <a:t>6 Giftigkeit</a:t>
            </a:r>
          </a:p>
          <a:p>
            <a:r>
              <a:rPr lang="de-DE" sz="1200" dirty="0">
                <a:latin typeface="Arial" panose="020B0604020202020204" pitchFamily="34" charset="0"/>
              </a:rPr>
              <a:t>7 Radioaktivität</a:t>
            </a:r>
          </a:p>
          <a:p>
            <a:r>
              <a:rPr lang="de-DE" sz="1200" dirty="0">
                <a:latin typeface="Arial" panose="020B0604020202020204" pitchFamily="34" charset="0"/>
              </a:rPr>
              <a:t>8 Ätzwirkung</a:t>
            </a:r>
          </a:p>
          <a:p>
            <a:r>
              <a:rPr lang="de-DE" sz="1200" dirty="0">
                <a:latin typeface="Arial" panose="020B0604020202020204" pitchFamily="34" charset="0"/>
              </a:rPr>
              <a:t>9 Gefahr einer spontanen, heftigen Reaktion</a:t>
            </a:r>
          </a:p>
          <a:p>
            <a:r>
              <a:rPr lang="de-DE" sz="1200" dirty="0">
                <a:latin typeface="Arial" panose="020B0604020202020204" pitchFamily="34" charset="0"/>
              </a:rPr>
              <a:t>X Reagiert gefährlich mit Wasser</a:t>
            </a:r>
          </a:p>
          <a:p>
            <a:r>
              <a:rPr lang="de-DE" sz="1200" dirty="0">
                <a:latin typeface="Arial" panose="020B0604020202020204" pitchFamily="34" charset="0"/>
              </a:rPr>
              <a:t>0 Wird angehängt, wenn keine weitere Gefahr besteht</a:t>
            </a:r>
          </a:p>
          <a:p>
            <a:r>
              <a:rPr lang="de-DE" sz="1200" dirty="0">
                <a:latin typeface="Arial" panose="020B0604020202020204" pitchFamily="34" charset="0"/>
              </a:rPr>
              <a:t>Eine Verdoppelung der Zahl bedeutet eine Erhöhung der Gefahr</a:t>
            </a:r>
            <a:endParaRPr lang="de-DE" sz="12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FCD9212-A134-4B8A-A8F0-068A440442CC}"/>
              </a:ext>
            </a:extLst>
          </p:cNvPr>
          <p:cNvSpPr txBox="1"/>
          <p:nvPr/>
        </p:nvSpPr>
        <p:spPr>
          <a:xfrm>
            <a:off x="5638142" y="1812917"/>
            <a:ext cx="4826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sng" dirty="0"/>
              <a:t>Bedeutung der Gefahrnummern nach GGVSEB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CC1680E-5803-4283-99D7-7C48D9427FAE}"/>
              </a:ext>
            </a:extLst>
          </p:cNvPr>
          <p:cNvSpPr/>
          <p:nvPr/>
        </p:nvSpPr>
        <p:spPr>
          <a:xfrm>
            <a:off x="5638142" y="4963429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</a:rPr>
              <a:t>Form 1: PSA, Atemschutz , zusätzlicher Schutz durch Gummistiefel, Kopfhaube und</a:t>
            </a:r>
          </a:p>
          <a:p>
            <a:r>
              <a:rPr lang="de-DE" sz="1200" dirty="0">
                <a:latin typeface="Arial" panose="020B0604020202020204" pitchFamily="34" charset="0"/>
              </a:rPr>
              <a:t>             Chemikalienschutzhandschuhe</a:t>
            </a:r>
          </a:p>
          <a:p>
            <a:r>
              <a:rPr lang="de-DE" sz="1200" dirty="0">
                <a:latin typeface="Arial" panose="020B0604020202020204" pitchFamily="34" charset="0"/>
              </a:rPr>
              <a:t>Form 2: PSA, Atemschutz , darüber ein Einwegschutzanzug. Dazu</a:t>
            </a:r>
          </a:p>
          <a:p>
            <a:r>
              <a:rPr lang="de-DE" sz="1200" dirty="0">
                <a:latin typeface="Arial" panose="020B0604020202020204" pitchFamily="34" charset="0"/>
              </a:rPr>
              <a:t>             Chemikalienschutzhandschuhe und Gummistiefel, Übergänge von Anzug zu</a:t>
            </a:r>
          </a:p>
          <a:p>
            <a:r>
              <a:rPr lang="de-DE" sz="1200" dirty="0">
                <a:latin typeface="Arial" panose="020B0604020202020204" pitchFamily="34" charset="0"/>
              </a:rPr>
              <a:t>             Maske, Handschuhen und Stiefeln müssen evtl. abgeklebt werden.</a:t>
            </a:r>
          </a:p>
          <a:p>
            <a:r>
              <a:rPr lang="de-DE" sz="1200" dirty="0">
                <a:latin typeface="Arial" panose="020B0604020202020204" pitchFamily="34" charset="0"/>
              </a:rPr>
              <a:t>Form 3: Chemikalienschutzanzug, Umluftunabhängiger Atemschutz </a:t>
            </a:r>
          </a:p>
          <a:p>
            <a:r>
              <a:rPr lang="de-DE" sz="1200" dirty="0">
                <a:latin typeface="Arial" panose="020B0604020202020204" pitchFamily="34" charset="0"/>
              </a:rPr>
              <a:t>             Not </a:t>
            </a:r>
            <a:r>
              <a:rPr lang="de-DE" sz="1200" dirty="0" err="1">
                <a:latin typeface="Arial" panose="020B0604020202020204" pitchFamily="34" charset="0"/>
              </a:rPr>
              <a:t>dekon</a:t>
            </a:r>
            <a:r>
              <a:rPr lang="de-DE" sz="1200" dirty="0">
                <a:latin typeface="Arial" panose="020B0604020202020204" pitchFamily="34" charset="0"/>
              </a:rPr>
              <a:t> bereit stellen, besteht aus Schere und Eimer Wasser mit Schwamm</a:t>
            </a:r>
            <a:endParaRPr lang="de-DE" sz="12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A53D01F-0B78-457E-BAAD-6E50245D33D8}"/>
              </a:ext>
            </a:extLst>
          </p:cNvPr>
          <p:cNvSpPr txBox="1"/>
          <p:nvPr/>
        </p:nvSpPr>
        <p:spPr>
          <a:xfrm>
            <a:off x="5638142" y="4486011"/>
            <a:ext cx="4826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Eigenschutz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BF658DA-C951-4593-AF95-936B6A8FDF52}"/>
              </a:ext>
            </a:extLst>
          </p:cNvPr>
          <p:cNvSpPr txBox="1"/>
          <p:nvPr/>
        </p:nvSpPr>
        <p:spPr>
          <a:xfrm>
            <a:off x="1297172" y="3415670"/>
            <a:ext cx="599361" cy="246221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/>
              <a:t>359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2228EDB-3617-448C-863E-44667CED7EEB}"/>
              </a:ext>
            </a:extLst>
          </p:cNvPr>
          <p:cNvSpPr txBox="1"/>
          <p:nvPr/>
        </p:nvSpPr>
        <p:spPr>
          <a:xfrm>
            <a:off x="1297172" y="3660762"/>
            <a:ext cx="599361" cy="246221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000" dirty="0"/>
              <a:t>2680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34C6393-5A66-4E69-BBCC-977CAC777762}"/>
              </a:ext>
            </a:extLst>
          </p:cNvPr>
          <p:cNvSpPr txBox="1"/>
          <p:nvPr/>
        </p:nvSpPr>
        <p:spPr>
          <a:xfrm>
            <a:off x="2106186" y="3383763"/>
            <a:ext cx="1391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Gefahrnummer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76C5F02-F8D6-4F94-B050-CE91B73F1C5A}"/>
              </a:ext>
            </a:extLst>
          </p:cNvPr>
          <p:cNvSpPr txBox="1"/>
          <p:nvPr/>
        </p:nvSpPr>
        <p:spPr>
          <a:xfrm>
            <a:off x="2106186" y="3645373"/>
            <a:ext cx="1391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Stoffnummer</a:t>
            </a:r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Breitbild</PresentationFormat>
  <Paragraphs>40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Grundsätze  bei Gefahrstoffen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Matthias Hecktor</cp:lastModifiedBy>
  <cp:revision>14</cp:revision>
  <cp:lastPrinted>2017-03-28T16:46:28Z</cp:lastPrinted>
  <dcterms:created xsi:type="dcterms:W3CDTF">2017-03-28T16:45:47Z</dcterms:created>
  <dcterms:modified xsi:type="dcterms:W3CDTF">2018-10-16T17:56:50Z</dcterms:modified>
</cp:coreProperties>
</file>