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       Messgeräte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17286" y="5141221"/>
            <a:ext cx="9144000" cy="121013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Wichtig/merke:</a:t>
            </a:r>
          </a:p>
          <a:p>
            <a:pPr algn="l"/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Keine Funkgeräte, Funkmelder, Handlampen ohne Ex-Schutz im Gefahrenbereich nutzen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Nur die erforderliche Personalstärke im Gefahrenbereich einsetzen</a:t>
            </a:r>
          </a:p>
          <a:p>
            <a:pPr marL="285750" indent="-285750" algn="l">
              <a:buFontTx/>
              <a:buChar char="-"/>
            </a:pPr>
            <a:endParaRPr lang="de-DE" sz="160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17286" y="1946182"/>
            <a:ext cx="5028140" cy="1611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Co-Warner: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Warnung bei Sauerstoffmangel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6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>
            <a:extLst>
              <a:ext uri="{FF2B5EF4-FFF2-40B4-BE49-F238E27FC236}">
                <a16:creationId xmlns:a16="http://schemas.microsoft.com/office/drawing/2014/main" id="{BA8CAC79-B62D-4449-BEB1-6B1AE130C1D4}"/>
              </a:ext>
            </a:extLst>
          </p:cNvPr>
          <p:cNvSpPr txBox="1">
            <a:spLocks/>
          </p:cNvSpPr>
          <p:nvPr/>
        </p:nvSpPr>
        <p:spPr>
          <a:xfrm>
            <a:off x="6461494" y="2085494"/>
            <a:ext cx="5028140" cy="1611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Alarmdosimeter: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Warnung bei Radioaktiver Strahlung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600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4FABA12C-3575-481C-841C-F2639534CD0D}"/>
              </a:ext>
            </a:extLst>
          </p:cNvPr>
          <p:cNvSpPr txBox="1">
            <a:spLocks/>
          </p:cNvSpPr>
          <p:nvPr/>
        </p:nvSpPr>
        <p:spPr>
          <a:xfrm>
            <a:off x="617286" y="3739773"/>
            <a:ext cx="9144000" cy="12101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Ex-Meter:</a:t>
            </a:r>
          </a:p>
          <a:p>
            <a:pPr algn="l"/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Warnung bei Explosiven Bereichen</a:t>
            </a:r>
          </a:p>
          <a:p>
            <a:pPr marL="285750" indent="-285750" algn="l">
              <a:buFontTx/>
              <a:buChar char="-"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Breitbild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Messgeräte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Matthias Hecktor</cp:lastModifiedBy>
  <cp:revision>14</cp:revision>
  <cp:lastPrinted>2017-03-28T16:46:28Z</cp:lastPrinted>
  <dcterms:created xsi:type="dcterms:W3CDTF">2017-03-28T16:45:47Z</dcterms:created>
  <dcterms:modified xsi:type="dcterms:W3CDTF">2017-12-27T17:31:51Z</dcterms:modified>
</cp:coreProperties>
</file>