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Praktische Einsatzübung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22852" y="4825400"/>
            <a:ext cx="9144000" cy="17421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sz="1200" b="1" u="sng" dirty="0"/>
          </a:p>
          <a:p>
            <a:pPr algn="l"/>
            <a:endParaRPr lang="de-DE" sz="1200" b="1" u="sng" dirty="0"/>
          </a:p>
          <a:p>
            <a:pPr algn="l"/>
            <a:endParaRPr lang="de-DE" sz="1200" b="1" u="sng" dirty="0"/>
          </a:p>
          <a:p>
            <a:pPr algn="l"/>
            <a:endParaRPr lang="de-DE" sz="1200" b="1" u="sng" dirty="0"/>
          </a:p>
          <a:p>
            <a:pPr algn="l"/>
            <a:endParaRPr lang="de-DE" sz="1200" b="1" u="sng" dirty="0"/>
          </a:p>
          <a:p>
            <a:pPr algn="l"/>
            <a:r>
              <a:rPr lang="de-DE" sz="1200" b="1" u="sng" dirty="0"/>
              <a:t>Fazit:</a:t>
            </a:r>
          </a:p>
          <a:p>
            <a:pPr algn="l"/>
            <a:endParaRPr lang="de-DE" sz="1200" dirty="0"/>
          </a:p>
          <a:p>
            <a:pPr marL="285750" indent="-285750" algn="l">
              <a:buFontTx/>
              <a:buChar char="-"/>
            </a:pPr>
            <a:r>
              <a:rPr lang="de-DE" sz="1200" dirty="0"/>
              <a:t>War die Ausbildung Zielführend</a:t>
            </a:r>
          </a:p>
          <a:p>
            <a:pPr marL="285750" indent="-285750" algn="l">
              <a:buFontTx/>
              <a:buChar char="-"/>
            </a:pPr>
            <a:r>
              <a:rPr lang="de-DE" sz="1200" dirty="0"/>
              <a:t>Was muss verbessert werden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22852" y="1883766"/>
            <a:ext cx="9144000" cy="25198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1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Ein Einsatzgeschehen ausdenken</a:t>
            </a:r>
          </a:p>
          <a:p>
            <a:pPr algn="l">
              <a:lnSpc>
                <a:spcPct val="170000"/>
              </a:lnSpc>
            </a:pPr>
            <a:r>
              <a:rPr lang="de-DE" sz="1100" dirty="0"/>
              <a:t>        (Bsp.:  Anleitern, Person über Leiter retten, Innenangriff mit Lüfter, Aufbau Licht, Schaumeinsatz, TH ….)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Ablauf wie bei einem Einsatz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Einsatz mit Bereitstellung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Auf persönliche Schutzausrüstung achten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Möglichst viele Geräte und Material in den Einsatz bringen (PA nicht anschließen)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Auf persönliche Ausrüstung wie Handlampen, Funk achten, Rückmeldungen anfordern ….</a:t>
            </a:r>
          </a:p>
          <a:p>
            <a:pPr algn="l">
              <a:lnSpc>
                <a:spcPct val="170000"/>
              </a:lnSpc>
            </a:pPr>
            <a:endParaRPr lang="de-DE" sz="1100" b="1" dirty="0"/>
          </a:p>
          <a:p>
            <a:pPr algn="l">
              <a:lnSpc>
                <a:spcPct val="170000"/>
              </a:lnSpc>
            </a:pPr>
            <a:r>
              <a:rPr lang="de-DE" sz="1100" b="1" dirty="0"/>
              <a:t>Ziel: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Einsatzabläufe sollen jedem klar werden</a:t>
            </a:r>
          </a:p>
          <a:p>
            <a:pPr marL="285750" indent="-28575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de-DE" sz="1100" dirty="0"/>
              <a:t>Umgang mit Gerät und Material üben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Breitbild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Praktische Einsatzübung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17</cp:revision>
  <cp:lastPrinted>2017-03-28T16:46:28Z</cp:lastPrinted>
  <dcterms:created xsi:type="dcterms:W3CDTF">2017-03-28T16:45:47Z</dcterms:created>
  <dcterms:modified xsi:type="dcterms:W3CDTF">2023-02-09T19:00:07Z</dcterms:modified>
</cp:coreProperties>
</file>