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08.01.2022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Praktische Einsatzübung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11720" y="3794683"/>
            <a:ext cx="9144000" cy="2081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200" b="1" u="sng" dirty="0"/>
              <a:t>Wichtig/merke:</a:t>
            </a:r>
          </a:p>
          <a:p>
            <a:pPr algn="l"/>
            <a:endParaRPr lang="de-DE" sz="1200" dirty="0"/>
          </a:p>
          <a:p>
            <a:pPr marL="285750" indent="-285750" algn="l">
              <a:buFontTx/>
              <a:buChar char="-"/>
            </a:pPr>
            <a:r>
              <a:rPr lang="de-DE" sz="1200" dirty="0"/>
              <a:t>Kein Metall auf Metall (Gleitreibung)</a:t>
            </a:r>
          </a:p>
          <a:p>
            <a:pPr marL="285750" indent="-285750" algn="l">
              <a:buFontTx/>
              <a:buChar char="-"/>
            </a:pPr>
            <a:r>
              <a:rPr lang="de-DE" sz="1200" dirty="0"/>
              <a:t>Rückbau erfolgt auf die gleiche Weise wie der Aufbau</a:t>
            </a:r>
          </a:p>
          <a:p>
            <a:pPr marL="285750" indent="-285750" algn="l">
              <a:buFontTx/>
              <a:buChar char="-"/>
            </a:pPr>
            <a:r>
              <a:rPr lang="de-DE" sz="1200" dirty="0"/>
              <a:t>Materialbereitstellungsfläche definieren</a:t>
            </a:r>
          </a:p>
          <a:p>
            <a:pPr marL="285750" indent="-285750" algn="l">
              <a:buFontTx/>
              <a:buChar char="-"/>
            </a:pPr>
            <a:endParaRPr lang="de-DE" sz="12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7286" y="1946182"/>
            <a:ext cx="9144000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2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2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Gewicht abschätzen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Bewegende Last gegen wegrollen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Unterbauen, sobald angehoben wird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unterbaut wird im </a:t>
            </a:r>
            <a:r>
              <a:rPr lang="de-DE" sz="1200" dirty="0" err="1"/>
              <a:t>Kreuzverbau</a:t>
            </a:r>
            <a:endParaRPr lang="de-DE" sz="12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Genügend Material bereit legen (Materialablagefläche)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Nicht mit der Hand/Arm/Bein unter die Last greifen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200" dirty="0"/>
              <a:t>Gegen wegrutschen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2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551E8C52-429C-4BFD-A5F4-50AAF681DC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47" y="2147211"/>
            <a:ext cx="1612928" cy="158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Praktische Einsatzübung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14</cp:revision>
  <cp:lastPrinted>2017-03-28T16:46:28Z</cp:lastPrinted>
  <dcterms:created xsi:type="dcterms:W3CDTF">2017-03-28T16:45:47Z</dcterms:created>
  <dcterms:modified xsi:type="dcterms:W3CDTF">2022-01-08T09:17:18Z</dcterms:modified>
</cp:coreProperties>
</file>