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94568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4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15.02.2023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7181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15.02.2023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3609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15.02.2023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2377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15.02.2023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6632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15.02.2023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0044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15.02.2023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7863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15.02.2023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3113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15.02.2023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945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15.02.2023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1022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15.02.2023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3288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15.02.2023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6682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E2653-DAD9-4398-86EE-819004EEDC3D}" type="datetimeFigureOut">
              <a:rPr lang="de-DE" smtClean="0"/>
              <a:t>15.02.2023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4676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22852" y="1324255"/>
            <a:ext cx="9144000" cy="438284"/>
          </a:xfrm>
        </p:spPr>
        <p:txBody>
          <a:bodyPr>
            <a:normAutofit/>
          </a:bodyPr>
          <a:lstStyle/>
          <a:p>
            <a:pPr algn="l"/>
            <a:r>
              <a:rPr lang="de-DE" sz="1600" b="1" u="sng" dirty="0"/>
              <a:t>Thema</a:t>
            </a:r>
            <a:r>
              <a:rPr lang="de-DE" sz="1600" b="1" dirty="0"/>
              <a:t>:     Maschinisten Ausbildung</a:t>
            </a:r>
          </a:p>
        </p:txBody>
      </p:sp>
      <p:pic>
        <p:nvPicPr>
          <p:cNvPr id="4" name="Grafik 3" descr="FWRM-2016-1">
            <a:extLst>
              <a:ext uri="{FF2B5EF4-FFF2-40B4-BE49-F238E27FC236}">
                <a16:creationId xmlns:a16="http://schemas.microsoft.com/office/drawing/2014/main" id="{B2BD6449-6912-4037-A6C1-29821543690D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</a:blip>
          <a:srcRect/>
          <a:stretch>
            <a:fillRect/>
          </a:stretch>
        </p:blipFill>
        <p:spPr>
          <a:xfrm>
            <a:off x="7592179" y="204852"/>
            <a:ext cx="3897455" cy="111940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Titel 1">
            <a:extLst>
              <a:ext uri="{FF2B5EF4-FFF2-40B4-BE49-F238E27FC236}">
                <a16:creationId xmlns:a16="http://schemas.microsoft.com/office/drawing/2014/main" id="{38E269BC-ECA9-4A78-804B-9FAE4ADA488E}"/>
              </a:ext>
            </a:extLst>
          </p:cNvPr>
          <p:cNvSpPr/>
          <p:nvPr/>
        </p:nvSpPr>
        <p:spPr>
          <a:xfrm>
            <a:off x="412531" y="195375"/>
            <a:ext cx="3271573" cy="1128880"/>
          </a:xfrm>
          <a:prstGeom prst="rect">
            <a:avLst/>
          </a:prstGeom>
          <a:solidFill>
            <a:srgbClr val="F2F2F2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0" compatLnSpc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600" b="0" i="0" u="none" strike="noStrike" kern="1200" cap="none" spc="0" baseline="0">
                <a:solidFill>
                  <a:srgbClr val="FF0000"/>
                </a:solidFill>
                <a:uFillTx/>
                <a:latin typeface="AR BLANCA" pitchFamily="2"/>
                <a:cs typeface="Arial" pitchFamily="34"/>
              </a:rPr>
              <a:t>    Freiwillige Feuerwehr </a:t>
            </a:r>
            <a:br>
              <a:rPr lang="de-DE" sz="1600" b="0" i="0" u="none" strike="noStrike" kern="1200" cap="none" spc="0" baseline="0">
                <a:solidFill>
                  <a:srgbClr val="FF0000"/>
                </a:solidFill>
                <a:uFillTx/>
                <a:latin typeface="AR BLANCA" pitchFamily="2"/>
                <a:cs typeface="Arial" pitchFamily="34"/>
              </a:rPr>
            </a:br>
            <a:r>
              <a:rPr lang="de-DE" sz="1600" b="0" i="0" u="none" strike="noStrike" kern="1200" cap="none" spc="0" baseline="0">
                <a:solidFill>
                  <a:srgbClr val="FF0000"/>
                </a:solidFill>
                <a:uFillTx/>
                <a:latin typeface="AR BLANCA" pitchFamily="2"/>
                <a:cs typeface="Arial" pitchFamily="34"/>
              </a:rPr>
              <a:t>   Ramstein - Miesenbach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173FC7D9-AFD0-4FC2-8A08-ACD7A1D554C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3684104" y="195375"/>
            <a:ext cx="3908076" cy="112888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8" name="Titel 1"/>
          <p:cNvSpPr txBox="1">
            <a:spLocks/>
          </p:cNvSpPr>
          <p:nvPr/>
        </p:nvSpPr>
        <p:spPr>
          <a:xfrm>
            <a:off x="617286" y="1946182"/>
            <a:ext cx="5577037" cy="428782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200" b="1" u="sng" dirty="0"/>
              <a:t>Anforderung: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de-DE" sz="1200" dirty="0"/>
          </a:p>
          <a:p>
            <a:pPr algn="l"/>
            <a:r>
              <a:rPr lang="de-DE" sz="1200" b="1" dirty="0"/>
              <a:t>Jeder Maschinist ist in der Lage die Grundfunktionen an allen Fahrzeugen zu bedienen</a:t>
            </a:r>
          </a:p>
          <a:p>
            <a:pPr algn="l"/>
            <a:endParaRPr lang="de-DE" sz="1200" b="1" dirty="0"/>
          </a:p>
          <a:p>
            <a:pPr marL="171450" indent="-1714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200" dirty="0"/>
              <a:t>Bei Ankunft an der E-Stelle ist immer die Rundumbeleuchtung einzuschalten</a:t>
            </a:r>
          </a:p>
          <a:p>
            <a:pPr marL="171450" indent="-1714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200" dirty="0"/>
              <a:t>Bei der Einsatzfahrt ist immer das </a:t>
            </a:r>
            <a:r>
              <a:rPr lang="de-DE" sz="1200" dirty="0" err="1"/>
              <a:t>Ablendlicht</a:t>
            </a:r>
            <a:r>
              <a:rPr lang="de-DE" sz="1200" dirty="0"/>
              <a:t> zu aktivieren</a:t>
            </a:r>
          </a:p>
          <a:p>
            <a:pPr algn="l">
              <a:lnSpc>
                <a:spcPct val="150000"/>
              </a:lnSpc>
            </a:pPr>
            <a:endParaRPr lang="de-DE" sz="1200" b="1" dirty="0"/>
          </a:p>
          <a:p>
            <a:pPr algn="l">
              <a:lnSpc>
                <a:spcPct val="150000"/>
              </a:lnSpc>
            </a:pPr>
            <a:r>
              <a:rPr lang="de-DE" sz="1200" dirty="0"/>
              <a:t>Sonderfunktionen wie …. können gerne in Absprache erfolgen</a:t>
            </a:r>
          </a:p>
          <a:p>
            <a:pPr marL="171450" indent="-171450" algn="l">
              <a:lnSpc>
                <a:spcPct val="150000"/>
              </a:lnSpc>
              <a:buFontTx/>
              <a:buChar char="-"/>
            </a:pPr>
            <a:r>
              <a:rPr lang="de-DE" sz="1200" dirty="0"/>
              <a:t>Notbetrieb DLK</a:t>
            </a:r>
          </a:p>
          <a:p>
            <a:pPr marL="171450" indent="-171450" algn="l">
              <a:lnSpc>
                <a:spcPct val="150000"/>
              </a:lnSpc>
              <a:buFontTx/>
              <a:buChar char="-"/>
            </a:pPr>
            <a:r>
              <a:rPr lang="de-DE" sz="1200" dirty="0"/>
              <a:t>Kranausbildung</a:t>
            </a:r>
          </a:p>
          <a:p>
            <a:pPr marL="171450" indent="-171450" algn="l">
              <a:lnSpc>
                <a:spcPct val="150000"/>
              </a:lnSpc>
              <a:buFontTx/>
              <a:buChar char="-"/>
            </a:pPr>
            <a:endParaRPr lang="de-DE" sz="1200" b="1" dirty="0"/>
          </a:p>
          <a:p>
            <a:pPr algn="l">
              <a:lnSpc>
                <a:spcPct val="150000"/>
              </a:lnSpc>
            </a:pPr>
            <a:r>
              <a:rPr lang="de-DE" sz="1200" b="1" dirty="0"/>
              <a:t>        </a:t>
            </a:r>
          </a:p>
          <a:p>
            <a:pPr algn="l"/>
            <a:endParaRPr lang="de-DE" sz="1200" b="1" dirty="0"/>
          </a:p>
          <a:p>
            <a:pPr algn="l"/>
            <a:r>
              <a:rPr lang="de-DE" sz="1200" b="1" u="sng" dirty="0"/>
              <a:t>Ziel:</a:t>
            </a:r>
          </a:p>
          <a:p>
            <a:pPr algn="l"/>
            <a:endParaRPr lang="de-DE" sz="1200" b="1" dirty="0"/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200" dirty="0"/>
              <a:t>Sichere Bedienung im Einsatzfall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200" dirty="0"/>
              <a:t>Sicheres Fahren des Fahrzeuges</a:t>
            </a:r>
          </a:p>
        </p:txBody>
      </p:sp>
      <p:sp>
        <p:nvSpPr>
          <p:cNvPr id="9" name="Titel 1"/>
          <p:cNvSpPr txBox="1">
            <a:spLocks/>
          </p:cNvSpPr>
          <p:nvPr/>
        </p:nvSpPr>
        <p:spPr>
          <a:xfrm>
            <a:off x="10237305" y="6129282"/>
            <a:ext cx="1583635" cy="43828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000" b="1" u="sng" dirty="0"/>
              <a:t>Ersteller:</a:t>
            </a:r>
          </a:p>
        </p:txBody>
      </p:sp>
      <p:cxnSp>
        <p:nvCxnSpPr>
          <p:cNvPr id="11" name="Gerader Verbinder 10"/>
          <p:cNvCxnSpPr/>
          <p:nvPr/>
        </p:nvCxnSpPr>
        <p:spPr>
          <a:xfrm flipV="1">
            <a:off x="412531" y="1324255"/>
            <a:ext cx="11169869" cy="9477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feld 2">
            <a:extLst>
              <a:ext uri="{FF2B5EF4-FFF2-40B4-BE49-F238E27FC236}">
                <a16:creationId xmlns:a16="http://schemas.microsoft.com/office/drawing/2014/main" id="{8C7379B2-0EE6-37FB-BF23-1E0E0DF61A3E}"/>
              </a:ext>
            </a:extLst>
          </p:cNvPr>
          <p:cNvSpPr txBox="1"/>
          <p:nvPr/>
        </p:nvSpPr>
        <p:spPr>
          <a:xfrm>
            <a:off x="7351857" y="2132429"/>
            <a:ext cx="4319033" cy="2625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de-DE" sz="1200" dirty="0"/>
              <a:t>45/1  Pumpe, Schaum, Seilwinde, Lichtmast, Aggregat</a:t>
            </a:r>
          </a:p>
          <a:p>
            <a:pPr>
              <a:lnSpc>
                <a:spcPct val="200000"/>
              </a:lnSpc>
            </a:pPr>
            <a:r>
              <a:rPr lang="de-DE" sz="1200" dirty="0"/>
              <a:t>46/1  Pumpe, Lichtmast, Aggregat</a:t>
            </a:r>
          </a:p>
          <a:p>
            <a:pPr>
              <a:lnSpc>
                <a:spcPct val="200000"/>
              </a:lnSpc>
            </a:pPr>
            <a:r>
              <a:rPr lang="de-DE" sz="1200" dirty="0"/>
              <a:t>25/1  Pumpe, Pump and roll</a:t>
            </a:r>
          </a:p>
          <a:p>
            <a:pPr>
              <a:lnSpc>
                <a:spcPct val="200000"/>
              </a:lnSpc>
            </a:pPr>
            <a:r>
              <a:rPr lang="de-DE" sz="1200" dirty="0"/>
              <a:t>34/1  Bedienung DLK ohne Notbetrieb, kennen der Abstände </a:t>
            </a:r>
          </a:p>
          <a:p>
            <a:pPr>
              <a:lnSpc>
                <a:spcPct val="200000"/>
              </a:lnSpc>
            </a:pPr>
            <a:r>
              <a:rPr lang="de-DE" sz="1200" dirty="0"/>
              <a:t>65/3  Container wechseln</a:t>
            </a:r>
          </a:p>
          <a:p>
            <a:pPr>
              <a:lnSpc>
                <a:spcPct val="200000"/>
              </a:lnSpc>
            </a:pPr>
            <a:r>
              <a:rPr lang="de-DE" sz="1200" dirty="0"/>
              <a:t>66/1  Container wechseln</a:t>
            </a:r>
          </a:p>
          <a:p>
            <a:pPr>
              <a:lnSpc>
                <a:spcPct val="200000"/>
              </a:lnSpc>
            </a:pP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815598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</Words>
  <Application>Microsoft Office PowerPoint</Application>
  <PresentationFormat>Breitbild</PresentationFormat>
  <Paragraphs>26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 BLANCA</vt:lpstr>
      <vt:lpstr>Arial</vt:lpstr>
      <vt:lpstr>Calibri</vt:lpstr>
      <vt:lpstr>Calibri Light</vt:lpstr>
      <vt:lpstr>Office</vt:lpstr>
      <vt:lpstr>Thema:     Maschinisten Ausbildung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Thema:</dc:title>
  <dc:creator>Matthias Hecktor</dc:creator>
  <cp:lastModifiedBy>Michael Herfurt</cp:lastModifiedBy>
  <cp:revision>19</cp:revision>
  <cp:lastPrinted>2017-03-28T16:46:28Z</cp:lastPrinted>
  <dcterms:created xsi:type="dcterms:W3CDTF">2017-03-28T16:45:47Z</dcterms:created>
  <dcterms:modified xsi:type="dcterms:W3CDTF">2023-02-15T18:40:12Z</dcterms:modified>
</cp:coreProperties>
</file>