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1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6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3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6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0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8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11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02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8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68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2653-DAD9-4398-86EE-819004EEDC3D}" type="datetimeFigureOut">
              <a:rPr lang="de-DE" smtClean="0"/>
              <a:t>03.01.2025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436C-8E6E-4531-906A-18F546AE7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67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B243C-EC29-7F4F-13E7-BCF323F8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3A550-A6CD-AD19-A878-B82885DF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342" y="1419093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D1CF825D-8D31-B77E-AC1B-B79798B953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AC6349E-D692-E33F-E0A5-58A1FD4CFF04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8D7EF1-5070-686C-10D9-C01C2405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>
            <a:extLst>
              <a:ext uri="{FF2B5EF4-FFF2-40B4-BE49-F238E27FC236}">
                <a16:creationId xmlns:a16="http://schemas.microsoft.com/office/drawing/2014/main" id="{D1D951D5-EE23-4C66-C085-AC4E8AB93F3A}"/>
              </a:ext>
            </a:extLst>
          </p:cNvPr>
          <p:cNvSpPr txBox="1">
            <a:spLocks/>
          </p:cNvSpPr>
          <p:nvPr/>
        </p:nvSpPr>
        <p:spPr>
          <a:xfrm>
            <a:off x="276342" y="2124106"/>
            <a:ext cx="2186086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Ablauf beim eintreffen:</a:t>
            </a:r>
            <a:endParaRPr lang="de-DE" sz="1400" u="sng" dirty="0"/>
          </a:p>
          <a:p>
            <a:pPr marL="285750" indent="-285750" algn="l">
              <a:buFontTx/>
              <a:buChar char="-"/>
            </a:pPr>
            <a:endParaRPr lang="de-DE" sz="1400" u="sng" dirty="0"/>
          </a:p>
        </p:txBody>
      </p:sp>
      <p:sp>
        <p:nvSpPr>
          <p:cNvPr id="9" name="Titel 1___">
            <a:extLst>
              <a:ext uri="{FF2B5EF4-FFF2-40B4-BE49-F238E27FC236}">
                <a16:creationId xmlns:a16="http://schemas.microsoft.com/office/drawing/2014/main" id="{8D81A5D6-C86C-6B06-5FA7-DD2C410A6B92}"/>
              </a:ext>
            </a:extLst>
          </p:cNvPr>
          <p:cNvSpPr txBox="1">
            <a:spLocks/>
          </p:cNvSpPr>
          <p:nvPr/>
        </p:nvSpPr>
        <p:spPr>
          <a:xfrm>
            <a:off x="10217427" y="6257384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09F77C6-F0D4-8F87-3D91-58D53A2E5ADD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F0EAA07-12A0-2201-C5CB-2194D7D29975}"/>
              </a:ext>
            </a:extLst>
          </p:cNvPr>
          <p:cNvCxnSpPr>
            <a:cxnSpLocks/>
          </p:cNvCxnSpPr>
          <p:nvPr/>
        </p:nvCxnSpPr>
        <p:spPr>
          <a:xfrm>
            <a:off x="2207869" y="2790070"/>
            <a:ext cx="731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62BB913-2288-EAAA-F56F-DD3044AF0FF0}"/>
              </a:ext>
            </a:extLst>
          </p:cNvPr>
          <p:cNvSpPr txBox="1"/>
          <p:nvPr/>
        </p:nvSpPr>
        <p:spPr>
          <a:xfrm>
            <a:off x="3091003" y="2651570"/>
            <a:ext cx="121321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Objekt mit BMZ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22E57A-4A42-7499-2420-3B79EDB70881}"/>
              </a:ext>
            </a:extLst>
          </p:cNvPr>
          <p:cNvSpPr txBox="1"/>
          <p:nvPr/>
        </p:nvSpPr>
        <p:spPr>
          <a:xfrm>
            <a:off x="843469" y="2651571"/>
            <a:ext cx="121322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Schlüsseldepot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5B8224-D526-8480-6512-85E9571A8E82}"/>
              </a:ext>
            </a:extLst>
          </p:cNvPr>
          <p:cNvSpPr txBox="1"/>
          <p:nvPr/>
        </p:nvSpPr>
        <p:spPr>
          <a:xfrm>
            <a:off x="5646514" y="2559590"/>
            <a:ext cx="15116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Mit Laufkarte zum Melder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EA2A87-D8AD-323B-4B23-23AFC75D77BA}"/>
              </a:ext>
            </a:extLst>
          </p:cNvPr>
          <p:cNvCxnSpPr>
            <a:cxnSpLocks/>
          </p:cNvCxnSpPr>
          <p:nvPr/>
        </p:nvCxnSpPr>
        <p:spPr>
          <a:xfrm>
            <a:off x="4694237" y="2788035"/>
            <a:ext cx="731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_">
            <a:extLst>
              <a:ext uri="{FF2B5EF4-FFF2-40B4-BE49-F238E27FC236}">
                <a16:creationId xmlns:a16="http://schemas.microsoft.com/office/drawing/2014/main" id="{5BAD3575-A1F1-EC81-2116-93B5D121E7D5}"/>
              </a:ext>
            </a:extLst>
          </p:cNvPr>
          <p:cNvSpPr txBox="1">
            <a:spLocks/>
          </p:cNvSpPr>
          <p:nvPr/>
        </p:nvSpPr>
        <p:spPr>
          <a:xfrm>
            <a:off x="510106" y="4805803"/>
            <a:ext cx="2421346" cy="1455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Arten von Meldern:</a:t>
            </a:r>
          </a:p>
          <a:p>
            <a:pPr algn="l"/>
            <a:endParaRPr lang="de-DE" sz="1400" b="1" u="sng" dirty="0"/>
          </a:p>
          <a:p>
            <a:pPr marL="285750" indent="-285750" algn="l">
              <a:buFontTx/>
              <a:buChar char="-"/>
            </a:pPr>
            <a:r>
              <a:rPr lang="de-DE" sz="1400" dirty="0"/>
              <a:t>Rauchmelder</a:t>
            </a:r>
          </a:p>
          <a:p>
            <a:pPr marL="285750" indent="-285750" algn="l">
              <a:buFontTx/>
              <a:buChar char="-"/>
            </a:pPr>
            <a:r>
              <a:rPr lang="de-DE" sz="1400" dirty="0"/>
              <a:t>Linearmelder</a:t>
            </a:r>
          </a:p>
          <a:p>
            <a:pPr marL="285750" indent="-285750" algn="l">
              <a:buFontTx/>
              <a:buChar char="-"/>
            </a:pPr>
            <a:r>
              <a:rPr lang="de-DE" sz="1400" dirty="0"/>
              <a:t>Photoelektrische Melder</a:t>
            </a:r>
          </a:p>
          <a:p>
            <a:pPr marL="285750" indent="-285750" algn="l">
              <a:buFontTx/>
              <a:buChar char="-"/>
            </a:pPr>
            <a:endParaRPr lang="de-DE" sz="1400" u="sng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B3376F-26A1-4404-DEB4-974D45429163}"/>
              </a:ext>
            </a:extLst>
          </p:cNvPr>
          <p:cNvSpPr txBox="1"/>
          <p:nvPr/>
        </p:nvSpPr>
        <p:spPr>
          <a:xfrm>
            <a:off x="843469" y="3251452"/>
            <a:ext cx="12132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Mit unserem Schlüssel den Schlüsselaus dem Schlüsseldepot entnehmen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1CBF24-2569-E2EA-9614-82B4ECBEB90F}"/>
              </a:ext>
            </a:extLst>
          </p:cNvPr>
          <p:cNvSpPr txBox="1"/>
          <p:nvPr/>
        </p:nvSpPr>
        <p:spPr>
          <a:xfrm>
            <a:off x="2879918" y="3253979"/>
            <a:ext cx="16083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BMZ mit unserem Schlüssel öffnen und Störmeldung ablesen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17C167-9F13-1B10-3F9F-5AC4042FDDD8}"/>
              </a:ext>
            </a:extLst>
          </p:cNvPr>
          <p:cNvSpPr txBox="1"/>
          <p:nvPr/>
        </p:nvSpPr>
        <p:spPr>
          <a:xfrm>
            <a:off x="5646513" y="3346312"/>
            <a:ext cx="16083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/>
              <a:t>Entsprechende Laufkarte entnehmen</a:t>
            </a:r>
          </a:p>
        </p:txBody>
      </p:sp>
    </p:spTree>
    <p:extLst>
      <p:ext uri="{BB962C8B-B14F-4D97-AF65-F5344CB8AC3E}">
        <p14:creationId xmlns:p14="http://schemas.microsoft.com/office/powerpoint/2010/main" val="344710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342" y="1419093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B2BD6449-6912-4037-A6C1-29821543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8E269BC-ECA9-4A78-804B-9FAE4ADA488E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3FC7D9-AFD0-4FC2-8A08-ACD7A1D5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/>
          <p:cNvSpPr txBox="1">
            <a:spLocks/>
          </p:cNvSpPr>
          <p:nvPr/>
        </p:nvSpPr>
        <p:spPr>
          <a:xfrm>
            <a:off x="1596642" y="2311127"/>
            <a:ext cx="2186086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/>
              <a:t>Ansicht BMZ</a:t>
            </a:r>
            <a:endParaRPr lang="de-DE" sz="1400" dirty="0"/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sp>
        <p:nvSpPr>
          <p:cNvPr id="9" name="Titel 1___"/>
          <p:cNvSpPr txBox="1">
            <a:spLocks/>
          </p:cNvSpPr>
          <p:nvPr/>
        </p:nvSpPr>
        <p:spPr>
          <a:xfrm>
            <a:off x="10217427" y="6257384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  <p:cxnSp>
        <p:nvCxnSpPr>
          <p:cNvPr id="11" name="Gerader Verbinder 10"/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CE1F76EE-5227-CB59-79B4-BDDC741E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61" y="1604751"/>
            <a:ext cx="6540836" cy="4819898"/>
          </a:xfrm>
          <a:prstGeom prst="rect">
            <a:avLst/>
          </a:prstGeom>
        </p:spPr>
      </p:pic>
      <p:sp>
        <p:nvSpPr>
          <p:cNvPr id="17" name="Titel 1_">
            <a:extLst>
              <a:ext uri="{FF2B5EF4-FFF2-40B4-BE49-F238E27FC236}">
                <a16:creationId xmlns:a16="http://schemas.microsoft.com/office/drawing/2014/main" id="{2944537A-6CB7-7181-CDC3-045E8021C99F}"/>
              </a:ext>
            </a:extLst>
          </p:cNvPr>
          <p:cNvSpPr txBox="1">
            <a:spLocks/>
          </p:cNvSpPr>
          <p:nvPr/>
        </p:nvSpPr>
        <p:spPr>
          <a:xfrm>
            <a:off x="1596642" y="3388749"/>
            <a:ext cx="2186086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/>
              <a:t>Bedienfeld</a:t>
            </a:r>
            <a:endParaRPr lang="de-DE" sz="1400" dirty="0"/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sp>
        <p:nvSpPr>
          <p:cNvPr id="18" name="Titel 1_">
            <a:extLst>
              <a:ext uri="{FF2B5EF4-FFF2-40B4-BE49-F238E27FC236}">
                <a16:creationId xmlns:a16="http://schemas.microsoft.com/office/drawing/2014/main" id="{B3A09542-0594-A01F-0696-8EBB40234A51}"/>
              </a:ext>
            </a:extLst>
          </p:cNvPr>
          <p:cNvSpPr txBox="1">
            <a:spLocks/>
          </p:cNvSpPr>
          <p:nvPr/>
        </p:nvSpPr>
        <p:spPr>
          <a:xfrm>
            <a:off x="1596642" y="4447981"/>
            <a:ext cx="2186086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/>
              <a:t>Laufkarten</a:t>
            </a:r>
            <a:endParaRPr lang="de-DE" sz="1400" dirty="0"/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2990297-8D67-67EC-E881-76C847B9F38C}"/>
              </a:ext>
            </a:extLst>
          </p:cNvPr>
          <p:cNvCxnSpPr>
            <a:cxnSpLocks/>
          </p:cNvCxnSpPr>
          <p:nvPr/>
        </p:nvCxnSpPr>
        <p:spPr>
          <a:xfrm>
            <a:off x="2762459" y="2426328"/>
            <a:ext cx="1337903" cy="17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A9F01FE-3D1A-BD41-4494-69F1293B87C8}"/>
              </a:ext>
            </a:extLst>
          </p:cNvPr>
          <p:cNvCxnSpPr>
            <a:cxnSpLocks/>
          </p:cNvCxnSpPr>
          <p:nvPr/>
        </p:nvCxnSpPr>
        <p:spPr>
          <a:xfrm>
            <a:off x="2541069" y="3540991"/>
            <a:ext cx="2221212" cy="76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CC50919-3936-2CBD-8888-6DB15CD7D6E3}"/>
              </a:ext>
            </a:extLst>
          </p:cNvPr>
          <p:cNvCxnSpPr>
            <a:cxnSpLocks/>
          </p:cNvCxnSpPr>
          <p:nvPr/>
        </p:nvCxnSpPr>
        <p:spPr>
          <a:xfrm flipV="1">
            <a:off x="2541069" y="2846373"/>
            <a:ext cx="2307273" cy="60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FB58667-AB54-238C-E2C6-9548D06A8283}"/>
              </a:ext>
            </a:extLst>
          </p:cNvPr>
          <p:cNvCxnSpPr>
            <a:cxnSpLocks/>
          </p:cNvCxnSpPr>
          <p:nvPr/>
        </p:nvCxnSpPr>
        <p:spPr>
          <a:xfrm flipV="1">
            <a:off x="2689685" y="4369409"/>
            <a:ext cx="5068277" cy="23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9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859B4-2098-D5F4-B4E5-C38CC27A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7FAC6-4F17-79D4-98A4-F380375F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" y="1324255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8E545B65-D5D8-53B2-ECB1-FC6E8245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5C93A9B-5846-96F3-5B70-60B1831CB211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EF7F25C-887A-7098-682D-F86AD32C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>
            <a:extLst>
              <a:ext uri="{FF2B5EF4-FFF2-40B4-BE49-F238E27FC236}">
                <a16:creationId xmlns:a16="http://schemas.microsoft.com/office/drawing/2014/main" id="{1327B81A-6E33-FA3C-AD3F-55387D4FDFD7}"/>
              </a:ext>
            </a:extLst>
          </p:cNvPr>
          <p:cNvSpPr txBox="1">
            <a:spLocks/>
          </p:cNvSpPr>
          <p:nvPr/>
        </p:nvSpPr>
        <p:spPr>
          <a:xfrm>
            <a:off x="191354" y="2137873"/>
            <a:ext cx="2818546" cy="129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Anzeige:</a:t>
            </a:r>
          </a:p>
          <a:p>
            <a:pPr algn="l"/>
            <a:endParaRPr lang="de-DE" sz="1400" dirty="0"/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Anzeige ausgelöster Melder </a:t>
            </a:r>
            <a:r>
              <a:rPr lang="de-DE" sz="1400" dirty="0">
                <a:solidFill>
                  <a:schemeClr val="accent1"/>
                </a:solidFill>
              </a:rPr>
              <a:t>138/14 </a:t>
            </a:r>
            <a:r>
              <a:rPr lang="de-DE" sz="1400" dirty="0" err="1">
                <a:solidFill>
                  <a:schemeClr val="accent1"/>
                </a:solidFill>
              </a:rPr>
              <a:t>Pelletlager</a:t>
            </a:r>
            <a:endParaRPr lang="de-DE" sz="1400" dirty="0">
              <a:solidFill>
                <a:schemeClr val="accent1"/>
              </a:solidFill>
            </a:endParaRPr>
          </a:p>
          <a:p>
            <a:pPr algn="l"/>
            <a:endParaRPr lang="de-DE" sz="14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9A6510F-D305-0CE9-9824-D4B745F52576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022D6BA6-747A-E172-2014-07A57D0B0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85" y="1960335"/>
            <a:ext cx="3587934" cy="4654789"/>
          </a:xfrm>
          <a:prstGeom prst="rect">
            <a:avLst/>
          </a:prstGeom>
        </p:spPr>
      </p:pic>
      <p:sp>
        <p:nvSpPr>
          <p:cNvPr id="12" name="Titel 1_">
            <a:extLst>
              <a:ext uri="{FF2B5EF4-FFF2-40B4-BE49-F238E27FC236}">
                <a16:creationId xmlns:a16="http://schemas.microsoft.com/office/drawing/2014/main" id="{CE3E5DA1-0747-F2CB-E237-196EB0766FD3}"/>
              </a:ext>
            </a:extLst>
          </p:cNvPr>
          <p:cNvSpPr txBox="1">
            <a:spLocks/>
          </p:cNvSpPr>
          <p:nvPr/>
        </p:nvSpPr>
        <p:spPr>
          <a:xfrm>
            <a:off x="412531" y="5450496"/>
            <a:ext cx="2726416" cy="550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>
                <a:solidFill>
                  <a:schemeClr val="accent1"/>
                </a:solidFill>
              </a:rPr>
              <a:t>Akustisches Signal ab </a:t>
            </a:r>
            <a:r>
              <a:rPr lang="de-DE" sz="1400" dirty="0"/>
              <a:t>=&gt; Piepton ist aus</a:t>
            </a:r>
          </a:p>
        </p:txBody>
      </p:sp>
      <p:sp>
        <p:nvSpPr>
          <p:cNvPr id="13" name="Titel 1_">
            <a:extLst>
              <a:ext uri="{FF2B5EF4-FFF2-40B4-BE49-F238E27FC236}">
                <a16:creationId xmlns:a16="http://schemas.microsoft.com/office/drawing/2014/main" id="{333D801F-F9C3-DA5C-4502-4D8181775CF5}"/>
              </a:ext>
            </a:extLst>
          </p:cNvPr>
          <p:cNvSpPr txBox="1">
            <a:spLocks/>
          </p:cNvSpPr>
          <p:nvPr/>
        </p:nvSpPr>
        <p:spPr>
          <a:xfrm>
            <a:off x="412531" y="6000887"/>
            <a:ext cx="2726416" cy="550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>
                <a:solidFill>
                  <a:schemeClr val="accent1"/>
                </a:solidFill>
              </a:rPr>
              <a:t>ÜE ab </a:t>
            </a:r>
            <a:r>
              <a:rPr lang="de-DE" sz="1400" dirty="0"/>
              <a:t>=&gt; Übertragung an Alarmierende Stelle ausgeschaltet</a:t>
            </a:r>
          </a:p>
        </p:txBody>
      </p:sp>
      <p:sp>
        <p:nvSpPr>
          <p:cNvPr id="14" name="Titel 1_">
            <a:extLst>
              <a:ext uri="{FF2B5EF4-FFF2-40B4-BE49-F238E27FC236}">
                <a16:creationId xmlns:a16="http://schemas.microsoft.com/office/drawing/2014/main" id="{E8D0F000-E32B-C2BC-A597-D4634A966230}"/>
              </a:ext>
            </a:extLst>
          </p:cNvPr>
          <p:cNvSpPr txBox="1">
            <a:spLocks/>
          </p:cNvSpPr>
          <p:nvPr/>
        </p:nvSpPr>
        <p:spPr>
          <a:xfrm>
            <a:off x="7126513" y="5798033"/>
            <a:ext cx="2726416" cy="550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>
                <a:solidFill>
                  <a:schemeClr val="accent1"/>
                </a:solidFill>
              </a:rPr>
              <a:t>BMZ Rückstellen </a:t>
            </a:r>
            <a:r>
              <a:rPr lang="de-DE" sz="1400" dirty="0"/>
              <a:t>=&gt; </a:t>
            </a:r>
            <a:r>
              <a:rPr lang="de-DE" sz="1400" dirty="0" err="1"/>
              <a:t>Reset</a:t>
            </a:r>
            <a:endParaRPr lang="de-DE" sz="14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C3F352-F343-BF11-E692-D38B06CA8809}"/>
              </a:ext>
            </a:extLst>
          </p:cNvPr>
          <p:cNvCxnSpPr>
            <a:cxnSpLocks/>
          </p:cNvCxnSpPr>
          <p:nvPr/>
        </p:nvCxnSpPr>
        <p:spPr>
          <a:xfrm>
            <a:off x="2600965" y="3022487"/>
            <a:ext cx="1532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82A5D37-6777-80C9-8B6B-9F03E6D380F5}"/>
              </a:ext>
            </a:extLst>
          </p:cNvPr>
          <p:cNvCxnSpPr>
            <a:cxnSpLocks/>
          </p:cNvCxnSpPr>
          <p:nvPr/>
        </p:nvCxnSpPr>
        <p:spPr>
          <a:xfrm>
            <a:off x="2621671" y="5884336"/>
            <a:ext cx="1337903" cy="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81B5048-C8FC-46F9-E673-2D55DD93D91A}"/>
              </a:ext>
            </a:extLst>
          </p:cNvPr>
          <p:cNvCxnSpPr>
            <a:cxnSpLocks/>
          </p:cNvCxnSpPr>
          <p:nvPr/>
        </p:nvCxnSpPr>
        <p:spPr>
          <a:xfrm>
            <a:off x="3009900" y="6201372"/>
            <a:ext cx="949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25760BF-9E84-86F6-626C-2D420848B34A}"/>
              </a:ext>
            </a:extLst>
          </p:cNvPr>
          <p:cNvCxnSpPr>
            <a:cxnSpLocks/>
          </p:cNvCxnSpPr>
          <p:nvPr/>
        </p:nvCxnSpPr>
        <p:spPr>
          <a:xfrm flipH="1">
            <a:off x="5568696" y="5962552"/>
            <a:ext cx="1557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___">
            <a:extLst>
              <a:ext uri="{FF2B5EF4-FFF2-40B4-BE49-F238E27FC236}">
                <a16:creationId xmlns:a16="http://schemas.microsoft.com/office/drawing/2014/main" id="{4A74FA8B-A85E-A69F-1012-2132E470A9FF}"/>
              </a:ext>
            </a:extLst>
          </p:cNvPr>
          <p:cNvSpPr txBox="1">
            <a:spLocks/>
          </p:cNvSpPr>
          <p:nvPr/>
        </p:nvSpPr>
        <p:spPr>
          <a:xfrm>
            <a:off x="10255468" y="6277614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</p:spTree>
    <p:extLst>
      <p:ext uri="{BB962C8B-B14F-4D97-AF65-F5344CB8AC3E}">
        <p14:creationId xmlns:p14="http://schemas.microsoft.com/office/powerpoint/2010/main" val="106410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0025-E108-CC64-9766-F246EFFA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2294C-BD99-2199-0CF5-43AC6AEF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" y="1324255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FA015A6F-A132-0F5F-F25A-D230FE3F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541F3A2-A0C8-797D-1E71-CDEAC16280D6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637CDC-5B21-7D8E-02B5-1EF4B2D8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>
            <a:extLst>
              <a:ext uri="{FF2B5EF4-FFF2-40B4-BE49-F238E27FC236}">
                <a16:creationId xmlns:a16="http://schemas.microsoft.com/office/drawing/2014/main" id="{6EFA6440-BCC3-D060-703E-19855459DC0B}"/>
              </a:ext>
            </a:extLst>
          </p:cNvPr>
          <p:cNvSpPr txBox="1">
            <a:spLocks/>
          </p:cNvSpPr>
          <p:nvPr/>
        </p:nvSpPr>
        <p:spPr>
          <a:xfrm>
            <a:off x="191354" y="2137873"/>
            <a:ext cx="5003498" cy="3115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Ablage der Laufkarten:</a:t>
            </a:r>
          </a:p>
          <a:p>
            <a:pPr algn="l"/>
            <a:endParaRPr lang="de-DE" sz="1400" dirty="0"/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Erste Nummer ist gleich Laufkarte =&gt; </a:t>
            </a:r>
            <a:r>
              <a:rPr lang="de-DE" sz="1400" b="1" dirty="0">
                <a:solidFill>
                  <a:schemeClr val="accent1"/>
                </a:solidFill>
              </a:rPr>
              <a:t>138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E40A15B-54C3-C791-AFFF-5848CC1306BD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A20F3A1-046F-5901-B719-13D781595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585" y="1762539"/>
            <a:ext cx="6744047" cy="4673840"/>
          </a:xfrm>
          <a:prstGeom prst="rect">
            <a:avLst/>
          </a:prstGeom>
        </p:spPr>
      </p:pic>
      <p:sp>
        <p:nvSpPr>
          <p:cNvPr id="10" name="Titel 1___">
            <a:extLst>
              <a:ext uri="{FF2B5EF4-FFF2-40B4-BE49-F238E27FC236}">
                <a16:creationId xmlns:a16="http://schemas.microsoft.com/office/drawing/2014/main" id="{7BCAC263-D236-9C17-C1D6-7F8C3282EE71}"/>
              </a:ext>
            </a:extLst>
          </p:cNvPr>
          <p:cNvSpPr txBox="1">
            <a:spLocks/>
          </p:cNvSpPr>
          <p:nvPr/>
        </p:nvSpPr>
        <p:spPr>
          <a:xfrm>
            <a:off x="10217427" y="6257384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F9EFA15-D32F-1A4E-63EE-0E398CE0741C}"/>
              </a:ext>
            </a:extLst>
          </p:cNvPr>
          <p:cNvCxnSpPr>
            <a:cxnSpLocks/>
          </p:cNvCxnSpPr>
          <p:nvPr/>
        </p:nvCxnSpPr>
        <p:spPr>
          <a:xfrm flipV="1">
            <a:off x="3585019" y="2461103"/>
            <a:ext cx="6521089" cy="25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B38063C-6340-ABA7-ACA6-49791D17B4D0}"/>
              </a:ext>
            </a:extLst>
          </p:cNvPr>
          <p:cNvCxnSpPr>
            <a:cxnSpLocks/>
          </p:cNvCxnSpPr>
          <p:nvPr/>
        </p:nvCxnSpPr>
        <p:spPr>
          <a:xfrm>
            <a:off x="3585019" y="2801662"/>
            <a:ext cx="1609833" cy="1738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9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8FA69-BAC4-4C70-F696-EF107F7B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1A25F-0C40-03A8-60A1-BA25BBDDB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" y="1324255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793ABB1F-2F9F-E43A-A267-2C60728488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2EF65E4-F094-DCF8-8FA2-7F11618A4332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791ACC-1BEE-D80F-D281-2A11CA8E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>
            <a:extLst>
              <a:ext uri="{FF2B5EF4-FFF2-40B4-BE49-F238E27FC236}">
                <a16:creationId xmlns:a16="http://schemas.microsoft.com/office/drawing/2014/main" id="{7E5C7534-BFC0-8EDA-3863-4419A7F4E1DB}"/>
              </a:ext>
            </a:extLst>
          </p:cNvPr>
          <p:cNvSpPr txBox="1">
            <a:spLocks/>
          </p:cNvSpPr>
          <p:nvPr/>
        </p:nvSpPr>
        <p:spPr>
          <a:xfrm>
            <a:off x="702366" y="2118498"/>
            <a:ext cx="4131459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Seite 1 zeigt die Örtliche Lage vom Abschnitt </a:t>
            </a:r>
            <a:r>
              <a:rPr lang="de-DE" sz="1400" b="1" dirty="0">
                <a:solidFill>
                  <a:schemeClr val="accent1"/>
                </a:solidFill>
              </a:rPr>
              <a:t>138</a:t>
            </a:r>
          </a:p>
          <a:p>
            <a:pPr marL="285750" indent="-285750" algn="l">
              <a:buFontTx/>
              <a:buChar char="-"/>
            </a:pPr>
            <a:r>
              <a:rPr lang="de-DE" sz="1400" dirty="0"/>
              <a:t>Weitere Infos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526AC56-4615-50A4-911C-F66A256C97E1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469A7D7B-8A47-B15B-5360-92B40ABB5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22851" y="2672276"/>
            <a:ext cx="4987645" cy="35360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3CB6C4D-492F-5C19-AC9B-5CED5D257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207494" y="2672277"/>
            <a:ext cx="5282140" cy="3536018"/>
          </a:xfrm>
          <a:prstGeom prst="rect">
            <a:avLst/>
          </a:prstGeom>
        </p:spPr>
      </p:pic>
      <p:sp>
        <p:nvSpPr>
          <p:cNvPr id="13" name="Titel 1_">
            <a:extLst>
              <a:ext uri="{FF2B5EF4-FFF2-40B4-BE49-F238E27FC236}">
                <a16:creationId xmlns:a16="http://schemas.microsoft.com/office/drawing/2014/main" id="{892FA56D-FD00-B3FA-D745-79D9E321C2ED}"/>
              </a:ext>
            </a:extLst>
          </p:cNvPr>
          <p:cNvSpPr txBox="1">
            <a:spLocks/>
          </p:cNvSpPr>
          <p:nvPr/>
        </p:nvSpPr>
        <p:spPr>
          <a:xfrm>
            <a:off x="6295446" y="2085108"/>
            <a:ext cx="4131459" cy="43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Seite 2 zeigt die Melder Nummer </a:t>
            </a:r>
            <a:r>
              <a:rPr lang="de-DE" sz="1400" b="1" dirty="0">
                <a:solidFill>
                  <a:schemeClr val="accent1"/>
                </a:solidFill>
              </a:rPr>
              <a:t>14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9E589E6-486E-1022-9C93-E10D99D79569}"/>
              </a:ext>
            </a:extLst>
          </p:cNvPr>
          <p:cNvCxnSpPr>
            <a:cxnSpLocks/>
          </p:cNvCxnSpPr>
          <p:nvPr/>
        </p:nvCxnSpPr>
        <p:spPr>
          <a:xfrm flipH="1">
            <a:off x="8924544" y="2382407"/>
            <a:ext cx="196093" cy="115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309E70E-539D-2559-3576-F608BD0ECA60}"/>
              </a:ext>
            </a:extLst>
          </p:cNvPr>
          <p:cNvCxnSpPr>
            <a:cxnSpLocks/>
          </p:cNvCxnSpPr>
          <p:nvPr/>
        </p:nvCxnSpPr>
        <p:spPr>
          <a:xfrm flipH="1">
            <a:off x="2100805" y="2443658"/>
            <a:ext cx="2210345" cy="264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F675ED2-DC67-7ABB-C082-C8CD0CC44C80}"/>
              </a:ext>
            </a:extLst>
          </p:cNvPr>
          <p:cNvCxnSpPr>
            <a:cxnSpLocks/>
          </p:cNvCxnSpPr>
          <p:nvPr/>
        </p:nvCxnSpPr>
        <p:spPr>
          <a:xfrm>
            <a:off x="1769499" y="2610091"/>
            <a:ext cx="331306" cy="35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637C493F-C739-9096-44C6-37F307D9B83F}"/>
              </a:ext>
            </a:extLst>
          </p:cNvPr>
          <p:cNvSpPr/>
          <p:nvPr/>
        </p:nvSpPr>
        <p:spPr>
          <a:xfrm>
            <a:off x="1568370" y="5472445"/>
            <a:ext cx="341453" cy="29753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F2586C9-C064-DA71-2D96-14BAF64B42CF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1859818" y="5388015"/>
            <a:ext cx="125240" cy="12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1___">
            <a:extLst>
              <a:ext uri="{FF2B5EF4-FFF2-40B4-BE49-F238E27FC236}">
                <a16:creationId xmlns:a16="http://schemas.microsoft.com/office/drawing/2014/main" id="{40327D38-C0A3-25F5-BBB3-4C87DE1AD213}"/>
              </a:ext>
            </a:extLst>
          </p:cNvPr>
          <p:cNvSpPr txBox="1">
            <a:spLocks/>
          </p:cNvSpPr>
          <p:nvPr/>
        </p:nvSpPr>
        <p:spPr>
          <a:xfrm>
            <a:off x="10217427" y="6257384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</p:spTree>
    <p:extLst>
      <p:ext uri="{BB962C8B-B14F-4D97-AF65-F5344CB8AC3E}">
        <p14:creationId xmlns:p14="http://schemas.microsoft.com/office/powerpoint/2010/main" val="48488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F9B5-8DC2-6D89-EB60-11700630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D9427-5479-79C5-CC2D-762966BB1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88" y="1324255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C6538057-E937-4CC1-0580-461B172E606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E84B895-9C78-D585-6590-6982C93DDD02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F926D2-DC7B-171D-8FCE-F4DFCDA953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_">
            <a:extLst>
              <a:ext uri="{FF2B5EF4-FFF2-40B4-BE49-F238E27FC236}">
                <a16:creationId xmlns:a16="http://schemas.microsoft.com/office/drawing/2014/main" id="{DFC1F7E2-13E8-DF9F-6A6C-B75DAB7F0D5F}"/>
              </a:ext>
            </a:extLst>
          </p:cNvPr>
          <p:cNvSpPr txBox="1">
            <a:spLocks/>
          </p:cNvSpPr>
          <p:nvPr/>
        </p:nvSpPr>
        <p:spPr>
          <a:xfrm>
            <a:off x="200979" y="1965934"/>
            <a:ext cx="2792478" cy="919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Ausdruck Seite 1:</a:t>
            </a:r>
          </a:p>
          <a:p>
            <a:pPr algn="l"/>
            <a:endParaRPr lang="de-DE" sz="1400" dirty="0"/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Liegt bei Fa. Rettenmeier bereit 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B4EC1A8-DE77-F45D-095A-579B88563BE4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1F334BC-6FDA-34CB-BF78-2EE0697F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72" y="1449113"/>
            <a:ext cx="7220107" cy="5095145"/>
          </a:xfrm>
          <a:prstGeom prst="rect">
            <a:avLst/>
          </a:prstGeom>
        </p:spPr>
      </p:pic>
      <p:sp>
        <p:nvSpPr>
          <p:cNvPr id="12" name="Titel 1_">
            <a:extLst>
              <a:ext uri="{FF2B5EF4-FFF2-40B4-BE49-F238E27FC236}">
                <a16:creationId xmlns:a16="http://schemas.microsoft.com/office/drawing/2014/main" id="{0E6E4234-E80E-CEC1-42EF-B5A2B4D55602}"/>
              </a:ext>
            </a:extLst>
          </p:cNvPr>
          <p:cNvSpPr txBox="1">
            <a:spLocks/>
          </p:cNvSpPr>
          <p:nvPr/>
        </p:nvSpPr>
        <p:spPr>
          <a:xfrm>
            <a:off x="412531" y="5952551"/>
            <a:ext cx="3033877" cy="23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/>
              <a:t>Ausdruck zeigt die Wegbeschreibung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65DF88B-D16D-9010-6401-BED0271BD0AF}"/>
              </a:ext>
            </a:extLst>
          </p:cNvPr>
          <p:cNvCxnSpPr>
            <a:cxnSpLocks/>
          </p:cNvCxnSpPr>
          <p:nvPr/>
        </p:nvCxnSpPr>
        <p:spPr>
          <a:xfrm flipV="1">
            <a:off x="3308631" y="5883965"/>
            <a:ext cx="1040732" cy="16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___">
            <a:extLst>
              <a:ext uri="{FF2B5EF4-FFF2-40B4-BE49-F238E27FC236}">
                <a16:creationId xmlns:a16="http://schemas.microsoft.com/office/drawing/2014/main" id="{19330CE6-B74B-66BD-EA4C-C5050D2212B2}"/>
              </a:ext>
            </a:extLst>
          </p:cNvPr>
          <p:cNvSpPr txBox="1">
            <a:spLocks/>
          </p:cNvSpPr>
          <p:nvPr/>
        </p:nvSpPr>
        <p:spPr>
          <a:xfrm>
            <a:off x="10312843" y="6409671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</p:spTree>
    <p:extLst>
      <p:ext uri="{BB962C8B-B14F-4D97-AF65-F5344CB8AC3E}">
        <p14:creationId xmlns:p14="http://schemas.microsoft.com/office/powerpoint/2010/main" val="119502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20F9E-C002-18E9-C5CA-20A2AF7A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4AAEC-F2EA-6AEA-E99C-96B7A1A20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" y="1366135"/>
            <a:ext cx="9144000" cy="438284"/>
          </a:xfrm>
        </p:spPr>
        <p:txBody>
          <a:bodyPr>
            <a:normAutofit/>
          </a:bodyPr>
          <a:lstStyle/>
          <a:p>
            <a:pPr algn="l"/>
            <a:r>
              <a:rPr lang="de-DE" sz="1800" b="1" u="sng" dirty="0"/>
              <a:t>Thema</a:t>
            </a:r>
            <a:r>
              <a:rPr lang="de-DE" sz="1800" b="1" dirty="0"/>
              <a:t>:            Brandmeldeanlage</a:t>
            </a:r>
          </a:p>
        </p:txBody>
      </p:sp>
      <p:pic>
        <p:nvPicPr>
          <p:cNvPr id="4" name="Grafik 3" descr="FWRM-2016-1">
            <a:extLst>
              <a:ext uri="{FF2B5EF4-FFF2-40B4-BE49-F238E27FC236}">
                <a16:creationId xmlns:a16="http://schemas.microsoft.com/office/drawing/2014/main" id="{157CCB39-0CF0-0CB2-A166-5E5E3AF0E9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7592179" y="204852"/>
            <a:ext cx="3897455" cy="1119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C89205C-7120-573A-959B-470FF05A3EAD}"/>
              </a:ext>
            </a:extLst>
          </p:cNvPr>
          <p:cNvSpPr/>
          <p:nvPr/>
        </p:nvSpPr>
        <p:spPr>
          <a:xfrm>
            <a:off x="412531" y="195375"/>
            <a:ext cx="3271573" cy="11288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 Freiwillige Feuerwehr </a:t>
            </a:r>
            <a:b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</a:br>
            <a:r>
              <a:rPr lang="de-DE" sz="1600" b="0" i="0" u="none" strike="noStrike" kern="1200" cap="none" spc="0" baseline="0">
                <a:solidFill>
                  <a:srgbClr val="FF0000"/>
                </a:solidFill>
                <a:uFillTx/>
                <a:latin typeface="AR BLANCA" pitchFamily="2"/>
                <a:cs typeface="Arial" pitchFamily="34"/>
              </a:rPr>
              <a:t>   Ramstein - Miesenbach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4A4D2-2310-1E3A-911D-5C5440FE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4104" y="195375"/>
            <a:ext cx="3908076" cy="112888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B39BEEC-4B2B-78D5-9412-6558F1975C39}"/>
              </a:ext>
            </a:extLst>
          </p:cNvPr>
          <p:cNvCxnSpPr/>
          <p:nvPr/>
        </p:nvCxnSpPr>
        <p:spPr>
          <a:xfrm flipV="1">
            <a:off x="412531" y="1324255"/>
            <a:ext cx="11169869" cy="947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58CEC0D-C947-E24E-E6E7-5E2958AA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831" y="1737665"/>
            <a:ext cx="7277474" cy="4845299"/>
          </a:xfrm>
          <a:prstGeom prst="rect">
            <a:avLst/>
          </a:prstGeom>
        </p:spPr>
      </p:pic>
      <p:sp>
        <p:nvSpPr>
          <p:cNvPr id="13" name="Titel 1_">
            <a:extLst>
              <a:ext uri="{FF2B5EF4-FFF2-40B4-BE49-F238E27FC236}">
                <a16:creationId xmlns:a16="http://schemas.microsoft.com/office/drawing/2014/main" id="{637ACB34-BA59-D3B4-7C50-78EDE5C8D584}"/>
              </a:ext>
            </a:extLst>
          </p:cNvPr>
          <p:cNvSpPr txBox="1">
            <a:spLocks/>
          </p:cNvSpPr>
          <p:nvPr/>
        </p:nvSpPr>
        <p:spPr>
          <a:xfrm>
            <a:off x="99226" y="2225527"/>
            <a:ext cx="2792478" cy="919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u="sng" dirty="0"/>
              <a:t>Ausdruck Seite 2:</a:t>
            </a:r>
          </a:p>
          <a:p>
            <a:pPr algn="l"/>
            <a:endParaRPr lang="de-DE" sz="1400" dirty="0"/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sz="1400" dirty="0"/>
              <a:t>Liegt bei Fa. Rettenmeier bereit 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sp>
        <p:nvSpPr>
          <p:cNvPr id="14" name="Titel 1_">
            <a:extLst>
              <a:ext uri="{FF2B5EF4-FFF2-40B4-BE49-F238E27FC236}">
                <a16:creationId xmlns:a16="http://schemas.microsoft.com/office/drawing/2014/main" id="{F68D4953-6EDF-8B45-10D0-105B69D0B0BB}"/>
              </a:ext>
            </a:extLst>
          </p:cNvPr>
          <p:cNvSpPr txBox="1">
            <a:spLocks/>
          </p:cNvSpPr>
          <p:nvPr/>
        </p:nvSpPr>
        <p:spPr>
          <a:xfrm>
            <a:off x="99226" y="3836547"/>
            <a:ext cx="3033877" cy="23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/>
              <a:t>Ausdruck zeigt die Wegbeschreibung</a:t>
            </a:r>
          </a:p>
          <a:p>
            <a:pPr marL="285750" indent="-285750" algn="l">
              <a:buFontTx/>
              <a:buChar char="-"/>
            </a:pPr>
            <a:endParaRPr lang="de-DE" sz="14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3864267-51B7-E1C1-1DE3-EC2B83E8F9C3}"/>
              </a:ext>
            </a:extLst>
          </p:cNvPr>
          <p:cNvCxnSpPr>
            <a:cxnSpLocks/>
          </p:cNvCxnSpPr>
          <p:nvPr/>
        </p:nvCxnSpPr>
        <p:spPr>
          <a:xfrm flipV="1">
            <a:off x="2405402" y="2685134"/>
            <a:ext cx="1061367" cy="1108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___">
            <a:extLst>
              <a:ext uri="{FF2B5EF4-FFF2-40B4-BE49-F238E27FC236}">
                <a16:creationId xmlns:a16="http://schemas.microsoft.com/office/drawing/2014/main" id="{ACFED1AE-33B7-1117-64A7-A2EE37A6F38B}"/>
              </a:ext>
            </a:extLst>
          </p:cNvPr>
          <p:cNvSpPr txBox="1">
            <a:spLocks/>
          </p:cNvSpPr>
          <p:nvPr/>
        </p:nvSpPr>
        <p:spPr>
          <a:xfrm>
            <a:off x="10381752" y="6363822"/>
            <a:ext cx="1810248" cy="43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1" u="sng" dirty="0"/>
              <a:t>Ersteller</a:t>
            </a:r>
            <a:r>
              <a:rPr lang="de-DE" sz="1000" b="1" dirty="0"/>
              <a:t>:  M. Hecktor 01.2025</a:t>
            </a:r>
          </a:p>
        </p:txBody>
      </p:sp>
    </p:spTree>
    <p:extLst>
      <p:ext uri="{BB962C8B-B14F-4D97-AF65-F5344CB8AC3E}">
        <p14:creationId xmlns:p14="http://schemas.microsoft.com/office/powerpoint/2010/main" val="113343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Breitbild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 BLANCA</vt:lpstr>
      <vt:lpstr>Arial</vt:lpstr>
      <vt:lpstr>Calibri</vt:lpstr>
      <vt:lpstr>Calibri Light</vt:lpstr>
      <vt:lpstr>Office</vt:lpstr>
      <vt:lpstr>Thema:            Brandmeldeanlage</vt:lpstr>
      <vt:lpstr>Thema:            Brandmeldeanlage</vt:lpstr>
      <vt:lpstr>Thema:            Brandmeldeanlage</vt:lpstr>
      <vt:lpstr>Thema:            Brandmeldeanlage</vt:lpstr>
      <vt:lpstr>Thema:            Brandmeldeanlage</vt:lpstr>
      <vt:lpstr>Thema:            Brandmeldeanlage</vt:lpstr>
      <vt:lpstr>Thema:            Brandmeldeanlage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Thema:</dc:title>
  <dc:creator>Matthias Hecktor</dc:creator>
  <cp:lastModifiedBy>Matthias Hecktor</cp:lastModifiedBy>
  <cp:revision>29</cp:revision>
  <cp:lastPrinted>2017-03-28T16:46:28Z</cp:lastPrinted>
  <dcterms:created xsi:type="dcterms:W3CDTF">2017-03-28T16:45:47Z</dcterms:created>
  <dcterms:modified xsi:type="dcterms:W3CDTF">2025-01-05T10:01:45Z</dcterms:modified>
</cp:coreProperties>
</file>