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19.01.2025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B243C-EC29-7F4F-13E7-BCF323F84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03A550-A6CD-AD19-A878-B82885DFC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342" y="1419093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800" b="1" u="sng" dirty="0"/>
              <a:t>Thema</a:t>
            </a:r>
            <a:r>
              <a:rPr lang="de-DE" sz="1800" b="1" dirty="0"/>
              <a:t>:            Gerätekunde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D1CF825D-8D31-B77E-AC1B-B79798B9531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7AC6349E-D692-E33F-E0A5-58A1FD4CFF04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CD8D7EF1-5070-686C-10D9-C01C2405DB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_">
            <a:extLst>
              <a:ext uri="{FF2B5EF4-FFF2-40B4-BE49-F238E27FC236}">
                <a16:creationId xmlns:a16="http://schemas.microsoft.com/office/drawing/2014/main" id="{D1D951D5-EE23-4C66-C085-AC4E8AB93F3A}"/>
              </a:ext>
            </a:extLst>
          </p:cNvPr>
          <p:cNvSpPr txBox="1">
            <a:spLocks/>
          </p:cNvSpPr>
          <p:nvPr/>
        </p:nvSpPr>
        <p:spPr>
          <a:xfrm>
            <a:off x="276341" y="3576416"/>
            <a:ext cx="2186086" cy="4382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400" b="1" u="sng" dirty="0"/>
              <a:t>Ablauf :</a:t>
            </a:r>
            <a:endParaRPr lang="de-DE" sz="1400" u="sng" dirty="0"/>
          </a:p>
          <a:p>
            <a:pPr marL="285750" indent="-285750" algn="l">
              <a:buFontTx/>
              <a:buChar char="-"/>
            </a:pPr>
            <a:endParaRPr lang="de-DE" sz="1400" u="sng" dirty="0"/>
          </a:p>
        </p:txBody>
      </p:sp>
      <p:sp>
        <p:nvSpPr>
          <p:cNvPr id="9" name="Titel 1___">
            <a:extLst>
              <a:ext uri="{FF2B5EF4-FFF2-40B4-BE49-F238E27FC236}">
                <a16:creationId xmlns:a16="http://schemas.microsoft.com/office/drawing/2014/main" id="{8D81A5D6-C86C-6B06-5FA7-DD2C410A6B92}"/>
              </a:ext>
            </a:extLst>
          </p:cNvPr>
          <p:cNvSpPr txBox="1">
            <a:spLocks/>
          </p:cNvSpPr>
          <p:nvPr/>
        </p:nvSpPr>
        <p:spPr>
          <a:xfrm>
            <a:off x="10217427" y="6257384"/>
            <a:ext cx="1810248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</a:t>
            </a:r>
            <a:r>
              <a:rPr lang="de-DE" sz="1000" b="1" dirty="0"/>
              <a:t>:  M. Hecktor 01.2025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C09F77C6-F0D4-8F87-3D91-58D53A2E5ADD}"/>
              </a:ext>
            </a:extLst>
          </p:cNvPr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BF0EAA07-12A0-2201-C5CB-2194D7D29975}"/>
              </a:ext>
            </a:extLst>
          </p:cNvPr>
          <p:cNvCxnSpPr>
            <a:cxnSpLocks/>
          </p:cNvCxnSpPr>
          <p:nvPr/>
        </p:nvCxnSpPr>
        <p:spPr>
          <a:xfrm>
            <a:off x="5383647" y="4713957"/>
            <a:ext cx="7319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A722E57A-4A42-7499-2420-3B79EDB70881}"/>
              </a:ext>
            </a:extLst>
          </p:cNvPr>
          <p:cNvSpPr txBox="1"/>
          <p:nvPr/>
        </p:nvSpPr>
        <p:spPr>
          <a:xfrm>
            <a:off x="2290384" y="4206126"/>
            <a:ext cx="3093263" cy="1015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/>
              <a:t>Einer nennt einen Gegenstand, die aufgeforderte Person sagt wo dieser liegt und holt diesen dann, </a:t>
            </a:r>
          </a:p>
          <a:p>
            <a:pPr algn="ctr"/>
            <a:r>
              <a:rPr lang="de-DE" sz="1200" dirty="0"/>
              <a:t>Anschließend wird erklärt für was dieser Gegenstand ist</a:t>
            </a:r>
          </a:p>
        </p:txBody>
      </p:sp>
      <p:sp>
        <p:nvSpPr>
          <p:cNvPr id="14" name="Titel 1_">
            <a:extLst>
              <a:ext uri="{FF2B5EF4-FFF2-40B4-BE49-F238E27FC236}">
                <a16:creationId xmlns:a16="http://schemas.microsoft.com/office/drawing/2014/main" id="{5BAD3575-A1F1-EC81-2116-93B5D121E7D5}"/>
              </a:ext>
            </a:extLst>
          </p:cNvPr>
          <p:cNvSpPr txBox="1">
            <a:spLocks/>
          </p:cNvSpPr>
          <p:nvPr/>
        </p:nvSpPr>
        <p:spPr>
          <a:xfrm>
            <a:off x="276341" y="2138455"/>
            <a:ext cx="3843271" cy="12370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400" b="1" u="sng" dirty="0"/>
              <a:t>Vorgaben:</a:t>
            </a:r>
          </a:p>
          <a:p>
            <a:pPr algn="l"/>
            <a:endParaRPr lang="de-DE" sz="1400" b="1" u="sng" dirty="0"/>
          </a:p>
          <a:p>
            <a:pPr marL="285750" indent="-285750" algn="l">
              <a:lnSpc>
                <a:spcPct val="150000"/>
              </a:lnSpc>
              <a:buFontTx/>
              <a:buChar char="-"/>
            </a:pPr>
            <a:r>
              <a:rPr lang="de-DE" sz="1400" dirty="0"/>
              <a:t>Alle Rollläden am Fahrzeug sind geschlossen</a:t>
            </a:r>
          </a:p>
          <a:p>
            <a:pPr marL="285750" indent="-285750" algn="l">
              <a:lnSpc>
                <a:spcPct val="150000"/>
              </a:lnSpc>
              <a:buFontTx/>
              <a:buChar char="-"/>
            </a:pPr>
            <a:r>
              <a:rPr lang="de-DE" sz="1400" dirty="0"/>
              <a:t>Alle machen gleichermaßen mit</a:t>
            </a:r>
          </a:p>
          <a:p>
            <a:pPr marL="285750" indent="-285750" algn="l">
              <a:buFontTx/>
              <a:buChar char="-"/>
            </a:pPr>
            <a:endParaRPr lang="de-DE" sz="1400" u="sng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0974EB7-7545-3170-C54C-9D4589B11044}"/>
              </a:ext>
            </a:extLst>
          </p:cNvPr>
          <p:cNvSpPr txBox="1"/>
          <p:nvPr/>
        </p:nvSpPr>
        <p:spPr>
          <a:xfrm>
            <a:off x="6202788" y="4483125"/>
            <a:ext cx="3093263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/>
              <a:t>Die an der Reihe gewesene Person nennt nun dem nächsten einen Gegenstand usw.</a:t>
            </a:r>
          </a:p>
        </p:txBody>
      </p:sp>
    </p:spTree>
    <p:extLst>
      <p:ext uri="{BB962C8B-B14F-4D97-AF65-F5344CB8AC3E}">
        <p14:creationId xmlns:p14="http://schemas.microsoft.com/office/powerpoint/2010/main" val="3447104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Breitbild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       Gerätekunde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Matthias Hecktor</cp:lastModifiedBy>
  <cp:revision>30</cp:revision>
  <cp:lastPrinted>2017-03-28T16:46:28Z</cp:lastPrinted>
  <dcterms:created xsi:type="dcterms:W3CDTF">2017-03-28T16:45:47Z</dcterms:created>
  <dcterms:modified xsi:type="dcterms:W3CDTF">2025-01-19T18:26:06Z</dcterms:modified>
</cp:coreProperties>
</file>